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385" r:id="rId5"/>
    <p:sldId id="395" r:id="rId6"/>
    <p:sldId id="370" r:id="rId7"/>
    <p:sldId id="396" r:id="rId8"/>
    <p:sldId id="397" r:id="rId9"/>
    <p:sldId id="268" r:id="rId10"/>
    <p:sldId id="269" r:id="rId11"/>
    <p:sldId id="398" r:id="rId12"/>
    <p:sldId id="277" r:id="rId13"/>
    <p:sldId id="283" r:id="rId14"/>
    <p:sldId id="289" r:id="rId15"/>
    <p:sldId id="368" r:id="rId16"/>
    <p:sldId id="399" r:id="rId17"/>
    <p:sldId id="377" r:id="rId18"/>
    <p:sldId id="384" r:id="rId19"/>
    <p:sldId id="267" r:id="rId20"/>
    <p:sldId id="400" r:id="rId21"/>
    <p:sldId id="401" r:id="rId22"/>
    <p:sldId id="266" r:id="rId23"/>
    <p:sldId id="278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34B2-53C9-441B-B6DE-204D054BE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2EE5F-EC3B-4B5F-ABB0-823E0B668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7E458-4994-4FF2-B86A-B2E3C872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E6C2-1712-4572-A561-BF1C7AC3DF3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F7C6F-563E-416E-815F-1526964B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A3F91-53DD-4BFD-BC90-6CFB76AD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C33-0EF0-467C-A905-D780797B6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76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1EAE-B804-42E4-82A5-E78595452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F0B0-B899-4798-BE88-54822884D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0E199-3868-46D9-92E2-55F2E3E33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E6C2-1712-4572-A561-BF1C7AC3DF3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24312-3279-494A-A67E-8FA0274A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397E3-434E-4704-A67A-505F8106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C33-0EF0-467C-A905-D780797B6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0EB4A0-9D23-4FF8-A441-363D2C926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93618-461F-4869-B329-B0D7AECE5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0FE9E-3E20-4BF1-9FA4-A999A9955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E6C2-1712-4572-A561-BF1C7AC3DF3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CA796-85B6-4ACC-9BA4-D64537AD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5B8DF-14A7-4F4D-9EA8-AE8CAA8C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C33-0EF0-467C-A905-D780797B6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03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02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77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3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82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15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7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10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9E181-6FBD-43D2-9E9E-F152958CA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C027E-6738-4DE9-8F3E-9301B14E0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5EAED-98A2-4F26-AC53-D4B9C14B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E6C2-1712-4572-A561-BF1C7AC3DF3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2EC87-19EB-4BD3-A601-E72C4FBE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2A788-7E25-4A78-89B7-5BE7C8755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C33-0EF0-467C-A905-D780797B6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73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85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39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54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4"/>
            <a:ext cx="10363200" cy="2387600"/>
          </a:xfrm>
        </p:spPr>
        <p:txBody>
          <a:bodyPr anchor="b"/>
          <a:lstStyle>
            <a:lvl1pPr algn="ctr">
              <a:defRPr sz="70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840"/>
            </a:lvl1pPr>
            <a:lvl2pPr marL="534532" indent="0" algn="ctr">
              <a:buNone/>
              <a:defRPr sz="2339"/>
            </a:lvl2pPr>
            <a:lvl3pPr marL="1069064" indent="0" algn="ctr">
              <a:buNone/>
              <a:defRPr sz="2089"/>
            </a:lvl3pPr>
            <a:lvl4pPr marL="1603595" indent="0" algn="ctr">
              <a:buNone/>
              <a:defRPr sz="1838"/>
            </a:lvl4pPr>
            <a:lvl5pPr marL="2138128" indent="0" algn="ctr">
              <a:buNone/>
              <a:defRPr sz="1838"/>
            </a:lvl5pPr>
            <a:lvl6pPr marL="2672659" indent="0" algn="ctr">
              <a:buNone/>
              <a:defRPr sz="1838"/>
            </a:lvl6pPr>
            <a:lvl7pPr marL="3207191" indent="0" algn="ctr">
              <a:buNone/>
              <a:defRPr sz="1838"/>
            </a:lvl7pPr>
            <a:lvl8pPr marL="3741723" indent="0" algn="ctr">
              <a:buNone/>
              <a:defRPr sz="1838"/>
            </a:lvl8pPr>
            <a:lvl9pPr marL="4276255" indent="0" algn="ctr">
              <a:buNone/>
              <a:defRPr sz="183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BAB4-BBDA-47AF-9A13-A31302016C11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2902-5B6F-40CC-ABD9-06F885CA5E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1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BAB4-BBDA-47AF-9A13-A31302016C11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2902-5B6F-40CC-ABD9-06F885CA5E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8"/>
          </a:xfrm>
        </p:spPr>
        <p:txBody>
          <a:bodyPr anchor="b"/>
          <a:lstStyle>
            <a:lvl1pPr>
              <a:defRPr sz="70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6"/>
          </a:xfrm>
        </p:spPr>
        <p:txBody>
          <a:bodyPr/>
          <a:lstStyle>
            <a:lvl1pPr marL="0" indent="0">
              <a:buNone/>
              <a:defRPr sz="2840">
                <a:solidFill>
                  <a:schemeClr val="tx1"/>
                </a:solidFill>
              </a:defRPr>
            </a:lvl1pPr>
            <a:lvl2pPr marL="534532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064" indent="0">
              <a:buNone/>
              <a:defRPr sz="2089">
                <a:solidFill>
                  <a:schemeClr val="tx1">
                    <a:tint val="75000"/>
                  </a:schemeClr>
                </a:solidFill>
              </a:defRPr>
            </a:lvl3pPr>
            <a:lvl4pPr marL="1603595" indent="0">
              <a:buNone/>
              <a:defRPr sz="1838">
                <a:solidFill>
                  <a:schemeClr val="tx1">
                    <a:tint val="75000"/>
                  </a:schemeClr>
                </a:solidFill>
              </a:defRPr>
            </a:lvl4pPr>
            <a:lvl5pPr marL="2138128" indent="0">
              <a:buNone/>
              <a:defRPr sz="1838">
                <a:solidFill>
                  <a:schemeClr val="tx1">
                    <a:tint val="75000"/>
                  </a:schemeClr>
                </a:solidFill>
              </a:defRPr>
            </a:lvl5pPr>
            <a:lvl6pPr marL="2672659" indent="0">
              <a:buNone/>
              <a:defRPr sz="1838">
                <a:solidFill>
                  <a:schemeClr val="tx1">
                    <a:tint val="75000"/>
                  </a:schemeClr>
                </a:solidFill>
              </a:defRPr>
            </a:lvl6pPr>
            <a:lvl7pPr marL="3207191" indent="0">
              <a:buNone/>
              <a:defRPr sz="1838">
                <a:solidFill>
                  <a:schemeClr val="tx1">
                    <a:tint val="75000"/>
                  </a:schemeClr>
                </a:solidFill>
              </a:defRPr>
            </a:lvl7pPr>
            <a:lvl8pPr marL="3741723" indent="0">
              <a:buNone/>
              <a:defRPr sz="1838">
                <a:solidFill>
                  <a:schemeClr val="tx1">
                    <a:tint val="75000"/>
                  </a:schemeClr>
                </a:solidFill>
              </a:defRPr>
            </a:lvl8pPr>
            <a:lvl9pPr marL="4276255" indent="0">
              <a:buNone/>
              <a:defRPr sz="18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BAB4-BBDA-47AF-9A13-A31302016C11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2902-5B6F-40CC-ABD9-06F885CA5E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5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BAB4-BBDA-47AF-9A13-A31302016C11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2902-5B6F-40CC-ABD9-06F885CA5E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04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6" cy="823912"/>
          </a:xfrm>
        </p:spPr>
        <p:txBody>
          <a:bodyPr anchor="b"/>
          <a:lstStyle>
            <a:lvl1pPr marL="0" indent="0">
              <a:buNone/>
              <a:defRPr sz="2840" b="1"/>
            </a:lvl1pPr>
            <a:lvl2pPr marL="534532" indent="0">
              <a:buNone/>
              <a:defRPr sz="2339" b="1"/>
            </a:lvl2pPr>
            <a:lvl3pPr marL="1069064" indent="0">
              <a:buNone/>
              <a:defRPr sz="2089" b="1"/>
            </a:lvl3pPr>
            <a:lvl4pPr marL="1603595" indent="0">
              <a:buNone/>
              <a:defRPr sz="1838" b="1"/>
            </a:lvl4pPr>
            <a:lvl5pPr marL="2138128" indent="0">
              <a:buNone/>
              <a:defRPr sz="1838" b="1"/>
            </a:lvl5pPr>
            <a:lvl6pPr marL="2672659" indent="0">
              <a:buNone/>
              <a:defRPr sz="1838" b="1"/>
            </a:lvl6pPr>
            <a:lvl7pPr marL="3207191" indent="0">
              <a:buNone/>
              <a:defRPr sz="1838" b="1"/>
            </a:lvl7pPr>
            <a:lvl8pPr marL="3741723" indent="0">
              <a:buNone/>
              <a:defRPr sz="1838" b="1"/>
            </a:lvl8pPr>
            <a:lvl9pPr marL="4276255" indent="0">
              <a:buNone/>
              <a:defRPr sz="18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6"/>
            <a:ext cx="515778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840" b="1"/>
            </a:lvl1pPr>
            <a:lvl2pPr marL="534532" indent="0">
              <a:buNone/>
              <a:defRPr sz="2339" b="1"/>
            </a:lvl2pPr>
            <a:lvl3pPr marL="1069064" indent="0">
              <a:buNone/>
              <a:defRPr sz="2089" b="1"/>
            </a:lvl3pPr>
            <a:lvl4pPr marL="1603595" indent="0">
              <a:buNone/>
              <a:defRPr sz="1838" b="1"/>
            </a:lvl4pPr>
            <a:lvl5pPr marL="2138128" indent="0">
              <a:buNone/>
              <a:defRPr sz="1838" b="1"/>
            </a:lvl5pPr>
            <a:lvl6pPr marL="2672659" indent="0">
              <a:buNone/>
              <a:defRPr sz="1838" b="1"/>
            </a:lvl6pPr>
            <a:lvl7pPr marL="3207191" indent="0">
              <a:buNone/>
              <a:defRPr sz="1838" b="1"/>
            </a:lvl7pPr>
            <a:lvl8pPr marL="3741723" indent="0">
              <a:buNone/>
              <a:defRPr sz="1838" b="1"/>
            </a:lvl8pPr>
            <a:lvl9pPr marL="4276255" indent="0">
              <a:buNone/>
              <a:defRPr sz="18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BAB4-BBDA-47AF-9A13-A31302016C11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2902-5B6F-40CC-ABD9-06F885CA5E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06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BAB4-BBDA-47AF-9A13-A31302016C11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2902-5B6F-40CC-ABD9-06F885CA5E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70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BAB4-BBDA-47AF-9A13-A31302016C11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2902-5B6F-40CC-ABD9-06F885CA5E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1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4609-8430-44D5-A9CF-E198DA515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15966-8F36-4CD8-A435-DE99E977A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9E4A2-6E7C-4FE8-9B8F-E848483F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E6C2-1712-4572-A561-BF1C7AC3DF3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4C851-3B35-4951-9670-A68B10037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3010A-F256-4F12-83B4-B4CB8ED6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C33-0EF0-467C-A905-D780797B6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50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2"/>
            <a:ext cx="3932238" cy="1600199"/>
          </a:xfrm>
        </p:spPr>
        <p:txBody>
          <a:bodyPr anchor="b"/>
          <a:lstStyle>
            <a:lvl1pPr>
              <a:defRPr sz="37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759"/>
            </a:lvl1pPr>
            <a:lvl2pPr>
              <a:defRPr sz="3258"/>
            </a:lvl2pPr>
            <a:lvl3pPr>
              <a:defRPr sz="2840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838"/>
            </a:lvl1pPr>
            <a:lvl2pPr marL="534532" indent="0">
              <a:buNone/>
              <a:defRPr sz="1671"/>
            </a:lvl2pPr>
            <a:lvl3pPr marL="1069064" indent="0">
              <a:buNone/>
              <a:defRPr sz="1420"/>
            </a:lvl3pPr>
            <a:lvl4pPr marL="1603595" indent="0">
              <a:buNone/>
              <a:defRPr sz="1170"/>
            </a:lvl4pPr>
            <a:lvl5pPr marL="2138128" indent="0">
              <a:buNone/>
              <a:defRPr sz="1170"/>
            </a:lvl5pPr>
            <a:lvl6pPr marL="2672659" indent="0">
              <a:buNone/>
              <a:defRPr sz="1170"/>
            </a:lvl6pPr>
            <a:lvl7pPr marL="3207191" indent="0">
              <a:buNone/>
              <a:defRPr sz="1170"/>
            </a:lvl7pPr>
            <a:lvl8pPr marL="3741723" indent="0">
              <a:buNone/>
              <a:defRPr sz="1170"/>
            </a:lvl8pPr>
            <a:lvl9pPr marL="4276255" indent="0">
              <a:buNone/>
              <a:defRPr sz="11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BAB4-BBDA-47AF-9A13-A31302016C11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2902-5B6F-40CC-ABD9-06F885CA5E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50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2"/>
            <a:ext cx="3932238" cy="1600199"/>
          </a:xfrm>
        </p:spPr>
        <p:txBody>
          <a:bodyPr anchor="b"/>
          <a:lstStyle>
            <a:lvl1pPr>
              <a:defRPr sz="37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759"/>
            </a:lvl1pPr>
            <a:lvl2pPr marL="534532" indent="0">
              <a:buNone/>
              <a:defRPr sz="3258"/>
            </a:lvl2pPr>
            <a:lvl3pPr marL="1069064" indent="0">
              <a:buNone/>
              <a:defRPr sz="2840"/>
            </a:lvl3pPr>
            <a:lvl4pPr marL="1603595" indent="0">
              <a:buNone/>
              <a:defRPr sz="2339"/>
            </a:lvl4pPr>
            <a:lvl5pPr marL="2138128" indent="0">
              <a:buNone/>
              <a:defRPr sz="2339"/>
            </a:lvl5pPr>
            <a:lvl6pPr marL="2672659" indent="0">
              <a:buNone/>
              <a:defRPr sz="2339"/>
            </a:lvl6pPr>
            <a:lvl7pPr marL="3207191" indent="0">
              <a:buNone/>
              <a:defRPr sz="2339"/>
            </a:lvl7pPr>
            <a:lvl8pPr marL="3741723" indent="0">
              <a:buNone/>
              <a:defRPr sz="2339"/>
            </a:lvl8pPr>
            <a:lvl9pPr marL="4276255" indent="0">
              <a:buNone/>
              <a:defRPr sz="233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838"/>
            </a:lvl1pPr>
            <a:lvl2pPr marL="534532" indent="0">
              <a:buNone/>
              <a:defRPr sz="1671"/>
            </a:lvl2pPr>
            <a:lvl3pPr marL="1069064" indent="0">
              <a:buNone/>
              <a:defRPr sz="1420"/>
            </a:lvl3pPr>
            <a:lvl4pPr marL="1603595" indent="0">
              <a:buNone/>
              <a:defRPr sz="1170"/>
            </a:lvl4pPr>
            <a:lvl5pPr marL="2138128" indent="0">
              <a:buNone/>
              <a:defRPr sz="1170"/>
            </a:lvl5pPr>
            <a:lvl6pPr marL="2672659" indent="0">
              <a:buNone/>
              <a:defRPr sz="1170"/>
            </a:lvl6pPr>
            <a:lvl7pPr marL="3207191" indent="0">
              <a:buNone/>
              <a:defRPr sz="1170"/>
            </a:lvl7pPr>
            <a:lvl8pPr marL="3741723" indent="0">
              <a:buNone/>
              <a:defRPr sz="1170"/>
            </a:lvl8pPr>
            <a:lvl9pPr marL="4276255" indent="0">
              <a:buNone/>
              <a:defRPr sz="11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BAB4-BBDA-47AF-9A13-A31302016C11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2902-5B6F-40CC-ABD9-06F885CA5E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09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BAB4-BBDA-47AF-9A13-A31302016C11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2902-5B6F-40CC-ABD9-06F885CA5E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26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BAB4-BBDA-47AF-9A13-A31302016C11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2902-5B6F-40CC-ABD9-06F885CA5E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1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FED5-FC68-4DD4-ADB8-06DF0CA0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DEE4F-B509-4CD2-83B9-96A12D198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6B908-7792-4D50-AF09-3BCC9DEB7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A357A-E31D-46B4-B99F-860553ED1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E6C2-1712-4572-A561-BF1C7AC3DF3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38563-142D-4BDF-ABA8-0B7E6ABC5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1DEED-6F3F-4709-955B-E71B23E36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C33-0EF0-467C-A905-D780797B6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8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758D0-443C-4185-89F1-769C1A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C6BF7-F631-4C08-BFFB-4562A5B6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47A64-1EC4-415E-9798-00DEB527E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C1A2F6-DC31-4501-82D4-D3755FD3B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C4229B-DF15-4115-A12A-F634EA390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C7F69A-3551-459D-9A7F-BAFCBCE7B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E6C2-1712-4572-A561-BF1C7AC3DF3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D5FC0C-1197-41C9-99BA-DF6B9FEAD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F8BAB-153C-40D2-A70A-687E04A1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C33-0EF0-467C-A905-D780797B6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97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3676-5D54-4590-B57D-508BC9227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648BE-AF72-459C-A5A3-576726988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E6C2-1712-4572-A561-BF1C7AC3DF3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19C3D5-DF7A-4FB2-9CEB-58B1E593A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2EB84-614B-4188-8328-CCE7D21E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C33-0EF0-467C-A905-D780797B6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16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F47974-137F-4B4D-965B-0F16054C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E6C2-1712-4572-A561-BF1C7AC3DF3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EF6558-F053-4502-840E-8063F6DD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D7712-5A43-45E2-9B55-D23BDE8A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C33-0EF0-467C-A905-D780797B6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8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4997-49F3-458D-993E-28A35390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C498C-4DF7-4BBC-A390-C41F5513C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C4B93-33C9-4F76-8682-45D7EB5A8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93138-7204-4BD1-BA01-5A6BDE8B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E6C2-1712-4572-A561-BF1C7AC3DF3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C7910-02D0-4396-BB53-818CFE9A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2E30A-46D2-4628-91F0-1FEBBA76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C33-0EF0-467C-A905-D780797B6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52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F2B0-CBD0-4C6E-9AED-622F14DF3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052724-C1BF-4FB2-A898-948BD146B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E5782-7F23-4A9B-8505-8476F8D32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CFBAB-45EF-4CB7-851B-F8DBD4DB8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E6C2-1712-4572-A561-BF1C7AC3DF3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0D7F9-C329-43AB-B79C-6591847F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4EDE9-29A7-45C7-A938-49A6A6F9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2C33-0EF0-467C-A905-D780797B6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6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C09431-3E76-4279-8FA3-0D0E8631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56ABD-6FC9-4A1F-A5B9-018FF6BD9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4A918-4595-4D9C-BBCE-20E011E04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EE6C2-1712-4572-A561-BF1C7AC3DF3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A5B69-FE63-47E0-AE05-5DE1B8EB8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FDB00-A173-4943-AA66-13B92CF4A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92C33-0EF0-467C-A905-D780797B6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0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6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2"/>
          </a:xfrm>
          <a:prstGeom prst="rect">
            <a:avLst/>
          </a:prstGeom>
        </p:spPr>
        <p:txBody>
          <a:bodyPr vert="horz" lIns="127970" tIns="63985" rIns="127970" bIns="6398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27970" tIns="63985" rIns="127970" bIns="6398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7970" tIns="63985" rIns="127970" bIns="63985" rtlCol="0" anchor="ctr"/>
          <a:lstStyle>
            <a:lvl1pPr algn="l">
              <a:defRPr sz="14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7BAB4-BBDA-47AF-9A13-A31302016C11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7970" tIns="63985" rIns="127970" bIns="63985" rtlCol="0" anchor="ctr"/>
          <a:lstStyle>
            <a:lvl1pPr algn="ctr">
              <a:defRPr sz="14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7970" tIns="63985" rIns="127970" bIns="63985" rtlCol="0" anchor="ctr"/>
          <a:lstStyle>
            <a:lvl1pPr algn="r">
              <a:defRPr sz="14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E2902-5B6F-40CC-ABD9-06F885CA5E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064" rtl="0" eaLnBrk="1" latinLnBrk="0" hangingPunct="1">
        <a:lnSpc>
          <a:spcPct val="90000"/>
        </a:lnSpc>
        <a:spcBef>
          <a:spcPct val="0"/>
        </a:spcBef>
        <a:buNone/>
        <a:defRPr sz="51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266" indent="-267266" algn="l" defTabSz="1069064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3258" kern="1200">
          <a:solidFill>
            <a:schemeClr val="tx1"/>
          </a:solidFill>
          <a:latin typeface="+mn-lt"/>
          <a:ea typeface="+mn-ea"/>
          <a:cs typeface="+mn-cs"/>
        </a:defRPr>
      </a:lvl1pPr>
      <a:lvl2pPr marL="801798" indent="-267266" algn="l" defTabSz="1069064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40" kern="1200">
          <a:solidFill>
            <a:schemeClr val="tx1"/>
          </a:solidFill>
          <a:latin typeface="+mn-lt"/>
          <a:ea typeface="+mn-ea"/>
          <a:cs typeface="+mn-cs"/>
        </a:defRPr>
      </a:lvl2pPr>
      <a:lvl3pPr marL="1336330" indent="-267266" algn="l" defTabSz="1069064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0862" indent="-267266" algn="l" defTabSz="1069064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089" kern="1200">
          <a:solidFill>
            <a:schemeClr val="tx1"/>
          </a:solidFill>
          <a:latin typeface="+mn-lt"/>
          <a:ea typeface="+mn-ea"/>
          <a:cs typeface="+mn-cs"/>
        </a:defRPr>
      </a:lvl4pPr>
      <a:lvl5pPr marL="2405393" indent="-267266" algn="l" defTabSz="1069064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089" kern="1200">
          <a:solidFill>
            <a:schemeClr val="tx1"/>
          </a:solidFill>
          <a:latin typeface="+mn-lt"/>
          <a:ea typeface="+mn-ea"/>
          <a:cs typeface="+mn-cs"/>
        </a:defRPr>
      </a:lvl5pPr>
      <a:lvl6pPr marL="2939925" indent="-267266" algn="l" defTabSz="1069064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089" kern="1200">
          <a:solidFill>
            <a:schemeClr val="tx1"/>
          </a:solidFill>
          <a:latin typeface="+mn-lt"/>
          <a:ea typeface="+mn-ea"/>
          <a:cs typeface="+mn-cs"/>
        </a:defRPr>
      </a:lvl6pPr>
      <a:lvl7pPr marL="3474457" indent="-267266" algn="l" defTabSz="1069064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089" kern="1200">
          <a:solidFill>
            <a:schemeClr val="tx1"/>
          </a:solidFill>
          <a:latin typeface="+mn-lt"/>
          <a:ea typeface="+mn-ea"/>
          <a:cs typeface="+mn-cs"/>
        </a:defRPr>
      </a:lvl7pPr>
      <a:lvl8pPr marL="4008989" indent="-267266" algn="l" defTabSz="1069064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089" kern="1200">
          <a:solidFill>
            <a:schemeClr val="tx1"/>
          </a:solidFill>
          <a:latin typeface="+mn-lt"/>
          <a:ea typeface="+mn-ea"/>
          <a:cs typeface="+mn-cs"/>
        </a:defRPr>
      </a:lvl8pPr>
      <a:lvl9pPr marL="4543521" indent="-267266" algn="l" defTabSz="1069064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0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064" rtl="0" eaLnBrk="1" latinLnBrk="0" hangingPunct="1">
        <a:defRPr sz="2089" kern="1200">
          <a:solidFill>
            <a:schemeClr val="tx1"/>
          </a:solidFill>
          <a:latin typeface="+mn-lt"/>
          <a:ea typeface="+mn-ea"/>
          <a:cs typeface="+mn-cs"/>
        </a:defRPr>
      </a:lvl1pPr>
      <a:lvl2pPr marL="534532" algn="l" defTabSz="1069064" rtl="0" eaLnBrk="1" latinLnBrk="0" hangingPunct="1">
        <a:defRPr sz="2089" kern="1200">
          <a:solidFill>
            <a:schemeClr val="tx1"/>
          </a:solidFill>
          <a:latin typeface="+mn-lt"/>
          <a:ea typeface="+mn-ea"/>
          <a:cs typeface="+mn-cs"/>
        </a:defRPr>
      </a:lvl2pPr>
      <a:lvl3pPr marL="1069064" algn="l" defTabSz="1069064" rtl="0" eaLnBrk="1" latinLnBrk="0" hangingPunct="1">
        <a:defRPr sz="2089" kern="1200">
          <a:solidFill>
            <a:schemeClr val="tx1"/>
          </a:solidFill>
          <a:latin typeface="+mn-lt"/>
          <a:ea typeface="+mn-ea"/>
          <a:cs typeface="+mn-cs"/>
        </a:defRPr>
      </a:lvl3pPr>
      <a:lvl4pPr marL="1603595" algn="l" defTabSz="1069064" rtl="0" eaLnBrk="1" latinLnBrk="0" hangingPunct="1">
        <a:defRPr sz="2089" kern="1200">
          <a:solidFill>
            <a:schemeClr val="tx1"/>
          </a:solidFill>
          <a:latin typeface="+mn-lt"/>
          <a:ea typeface="+mn-ea"/>
          <a:cs typeface="+mn-cs"/>
        </a:defRPr>
      </a:lvl4pPr>
      <a:lvl5pPr marL="2138128" algn="l" defTabSz="1069064" rtl="0" eaLnBrk="1" latinLnBrk="0" hangingPunct="1">
        <a:defRPr sz="2089" kern="1200">
          <a:solidFill>
            <a:schemeClr val="tx1"/>
          </a:solidFill>
          <a:latin typeface="+mn-lt"/>
          <a:ea typeface="+mn-ea"/>
          <a:cs typeface="+mn-cs"/>
        </a:defRPr>
      </a:lvl5pPr>
      <a:lvl6pPr marL="2672659" algn="l" defTabSz="1069064" rtl="0" eaLnBrk="1" latinLnBrk="0" hangingPunct="1">
        <a:defRPr sz="2089" kern="1200">
          <a:solidFill>
            <a:schemeClr val="tx1"/>
          </a:solidFill>
          <a:latin typeface="+mn-lt"/>
          <a:ea typeface="+mn-ea"/>
          <a:cs typeface="+mn-cs"/>
        </a:defRPr>
      </a:lvl6pPr>
      <a:lvl7pPr marL="3207191" algn="l" defTabSz="1069064" rtl="0" eaLnBrk="1" latinLnBrk="0" hangingPunct="1">
        <a:defRPr sz="2089" kern="1200">
          <a:solidFill>
            <a:schemeClr val="tx1"/>
          </a:solidFill>
          <a:latin typeface="+mn-lt"/>
          <a:ea typeface="+mn-ea"/>
          <a:cs typeface="+mn-cs"/>
        </a:defRPr>
      </a:lvl7pPr>
      <a:lvl8pPr marL="3741723" algn="l" defTabSz="1069064" rtl="0" eaLnBrk="1" latinLnBrk="0" hangingPunct="1">
        <a:defRPr sz="2089" kern="1200">
          <a:solidFill>
            <a:schemeClr val="tx1"/>
          </a:solidFill>
          <a:latin typeface="+mn-lt"/>
          <a:ea typeface="+mn-ea"/>
          <a:cs typeface="+mn-cs"/>
        </a:defRPr>
      </a:lvl8pPr>
      <a:lvl9pPr marL="4276255" algn="l" defTabSz="1069064" rtl="0" eaLnBrk="1" latinLnBrk="0" hangingPunct="1">
        <a:defRPr sz="20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ep1188984ab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intentionedindecision.blogspot.com/2015_04_01_archive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blogs.sussex.ac.uk/tel/2014/07/22/digital-devices-take-reading-back-to-its-social-roots/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reational_fishin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legendsofaria.gamepedia.com/Fishing_Rod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98844-FDDC-4A62-A40B-AE90A97963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0E99A-28B5-4C74-9128-80AC94B2D6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21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rass"/>
          <p:cNvSpPr>
            <a:spLocks noChangeArrowheads="1"/>
          </p:cNvSpPr>
          <p:nvPr/>
        </p:nvSpPr>
        <p:spPr bwMode="auto">
          <a:xfrm>
            <a:off x="531085" y="4982377"/>
            <a:ext cx="11166060" cy="193227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83000">
                <a:schemeClr val="accent2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bush"/>
          <p:cNvSpPr>
            <a:spLocks/>
          </p:cNvSpPr>
          <p:nvPr/>
        </p:nvSpPr>
        <p:spPr bwMode="auto">
          <a:xfrm flipH="1">
            <a:off x="8395741" y="4627825"/>
            <a:ext cx="746195" cy="458339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cloud"/>
          <p:cNvSpPr>
            <a:spLocks/>
          </p:cNvSpPr>
          <p:nvPr/>
        </p:nvSpPr>
        <p:spPr bwMode="auto">
          <a:xfrm>
            <a:off x="8651098" y="-206820"/>
            <a:ext cx="2885647" cy="1853917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cloud"/>
          <p:cNvSpPr>
            <a:spLocks/>
          </p:cNvSpPr>
          <p:nvPr/>
        </p:nvSpPr>
        <p:spPr bwMode="auto">
          <a:xfrm>
            <a:off x="531086" y="475614"/>
            <a:ext cx="2110381" cy="1355838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bush"/>
          <p:cNvSpPr>
            <a:spLocks/>
          </p:cNvSpPr>
          <p:nvPr/>
        </p:nvSpPr>
        <p:spPr bwMode="auto">
          <a:xfrm>
            <a:off x="10670406" y="4549455"/>
            <a:ext cx="806255" cy="457927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bush"/>
          <p:cNvSpPr>
            <a:spLocks/>
          </p:cNvSpPr>
          <p:nvPr/>
        </p:nvSpPr>
        <p:spPr bwMode="auto">
          <a:xfrm>
            <a:off x="9808952" y="5347184"/>
            <a:ext cx="1474392" cy="837407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bush"/>
          <p:cNvSpPr>
            <a:spLocks/>
          </p:cNvSpPr>
          <p:nvPr/>
        </p:nvSpPr>
        <p:spPr bwMode="auto">
          <a:xfrm>
            <a:off x="10093921" y="5570387"/>
            <a:ext cx="1674332" cy="1028434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bush"/>
          <p:cNvSpPr>
            <a:spLocks/>
          </p:cNvSpPr>
          <p:nvPr/>
        </p:nvSpPr>
        <p:spPr bwMode="auto">
          <a:xfrm>
            <a:off x="8759908" y="6006083"/>
            <a:ext cx="1240559" cy="704598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bush"/>
          <p:cNvSpPr>
            <a:spLocks/>
          </p:cNvSpPr>
          <p:nvPr/>
        </p:nvSpPr>
        <p:spPr bwMode="auto">
          <a:xfrm>
            <a:off x="1546867" y="5530973"/>
            <a:ext cx="1312058" cy="842946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74670" y="-543319"/>
            <a:ext cx="9698864" cy="3131421"/>
            <a:chOff x="575353" y="-840695"/>
            <a:chExt cx="11609450" cy="3748282"/>
          </a:xfrm>
        </p:grpSpPr>
        <p:sp>
          <p:nvSpPr>
            <p:cNvPr id="167" name="cloud"/>
            <p:cNvSpPr>
              <a:spLocks/>
            </p:cNvSpPr>
            <p:nvPr/>
          </p:nvSpPr>
          <p:spPr bwMode="auto">
            <a:xfrm>
              <a:off x="575353" y="-840695"/>
              <a:ext cx="11126911" cy="3748282"/>
            </a:xfrm>
            <a:custGeom>
              <a:avLst/>
              <a:gdLst>
                <a:gd name="T0" fmla="*/ 536 w 594"/>
                <a:gd name="T1" fmla="*/ 220 h 464"/>
                <a:gd name="T2" fmla="*/ 547 w 594"/>
                <a:gd name="T3" fmla="*/ 182 h 464"/>
                <a:gd name="T4" fmla="*/ 477 w 594"/>
                <a:gd name="T5" fmla="*/ 112 h 464"/>
                <a:gd name="T6" fmla="*/ 477 w 594"/>
                <a:gd name="T7" fmla="*/ 112 h 464"/>
                <a:gd name="T8" fmla="*/ 400 w 594"/>
                <a:gd name="T9" fmla="*/ 35 h 464"/>
                <a:gd name="T10" fmla="*/ 337 w 594"/>
                <a:gd name="T11" fmla="*/ 68 h 464"/>
                <a:gd name="T12" fmla="*/ 252 w 594"/>
                <a:gd name="T13" fmla="*/ 0 h 464"/>
                <a:gd name="T14" fmla="*/ 170 w 594"/>
                <a:gd name="T15" fmla="*/ 58 h 464"/>
                <a:gd name="T16" fmla="*/ 105 w 594"/>
                <a:gd name="T17" fmla="*/ 123 h 464"/>
                <a:gd name="T18" fmla="*/ 0 w 594"/>
                <a:gd name="T19" fmla="*/ 242 h 464"/>
                <a:gd name="T20" fmla="*/ 84 w 594"/>
                <a:gd name="T21" fmla="*/ 355 h 464"/>
                <a:gd name="T22" fmla="*/ 80 w 594"/>
                <a:gd name="T23" fmla="*/ 379 h 464"/>
                <a:gd name="T24" fmla="*/ 165 w 594"/>
                <a:gd name="T25" fmla="*/ 464 h 464"/>
                <a:gd name="T26" fmla="*/ 242 w 594"/>
                <a:gd name="T27" fmla="*/ 415 h 464"/>
                <a:gd name="T28" fmla="*/ 318 w 594"/>
                <a:gd name="T29" fmla="*/ 458 h 464"/>
                <a:gd name="T30" fmla="*/ 386 w 594"/>
                <a:gd name="T31" fmla="*/ 425 h 464"/>
                <a:gd name="T32" fmla="*/ 467 w 594"/>
                <a:gd name="T33" fmla="*/ 454 h 464"/>
                <a:gd name="T34" fmla="*/ 594 w 594"/>
                <a:gd name="T35" fmla="*/ 326 h 464"/>
                <a:gd name="T36" fmla="*/ 536 w 594"/>
                <a:gd name="T37" fmla="*/ 22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4" h="464">
                  <a:moveTo>
                    <a:pt x="536" y="220"/>
                  </a:moveTo>
                  <a:cubicBezTo>
                    <a:pt x="543" y="209"/>
                    <a:pt x="547" y="196"/>
                    <a:pt x="547" y="182"/>
                  </a:cubicBezTo>
                  <a:cubicBezTo>
                    <a:pt x="547" y="143"/>
                    <a:pt x="516" y="112"/>
                    <a:pt x="477" y="112"/>
                  </a:cubicBezTo>
                  <a:cubicBezTo>
                    <a:pt x="477" y="112"/>
                    <a:pt x="477" y="112"/>
                    <a:pt x="477" y="112"/>
                  </a:cubicBezTo>
                  <a:cubicBezTo>
                    <a:pt x="477" y="70"/>
                    <a:pt x="442" y="35"/>
                    <a:pt x="400" y="35"/>
                  </a:cubicBezTo>
                  <a:cubicBezTo>
                    <a:pt x="374" y="35"/>
                    <a:pt x="351" y="48"/>
                    <a:pt x="337" y="68"/>
                  </a:cubicBezTo>
                  <a:cubicBezTo>
                    <a:pt x="329" y="29"/>
                    <a:pt x="294" y="0"/>
                    <a:pt x="252" y="0"/>
                  </a:cubicBezTo>
                  <a:cubicBezTo>
                    <a:pt x="214" y="0"/>
                    <a:pt x="182" y="24"/>
                    <a:pt x="170" y="58"/>
                  </a:cubicBezTo>
                  <a:cubicBezTo>
                    <a:pt x="138" y="67"/>
                    <a:pt x="114" y="92"/>
                    <a:pt x="105" y="123"/>
                  </a:cubicBezTo>
                  <a:cubicBezTo>
                    <a:pt x="46" y="130"/>
                    <a:pt x="0" y="180"/>
                    <a:pt x="0" y="242"/>
                  </a:cubicBezTo>
                  <a:cubicBezTo>
                    <a:pt x="0" y="295"/>
                    <a:pt x="35" y="340"/>
                    <a:pt x="84" y="355"/>
                  </a:cubicBezTo>
                  <a:cubicBezTo>
                    <a:pt x="82" y="363"/>
                    <a:pt x="80" y="371"/>
                    <a:pt x="80" y="379"/>
                  </a:cubicBezTo>
                  <a:cubicBezTo>
                    <a:pt x="80" y="426"/>
                    <a:pt x="118" y="464"/>
                    <a:pt x="165" y="464"/>
                  </a:cubicBezTo>
                  <a:cubicBezTo>
                    <a:pt x="199" y="464"/>
                    <a:pt x="229" y="444"/>
                    <a:pt x="242" y="415"/>
                  </a:cubicBezTo>
                  <a:cubicBezTo>
                    <a:pt x="258" y="441"/>
                    <a:pt x="286" y="458"/>
                    <a:pt x="318" y="458"/>
                  </a:cubicBezTo>
                  <a:cubicBezTo>
                    <a:pt x="345" y="458"/>
                    <a:pt x="370" y="445"/>
                    <a:pt x="386" y="425"/>
                  </a:cubicBezTo>
                  <a:cubicBezTo>
                    <a:pt x="408" y="443"/>
                    <a:pt x="436" y="454"/>
                    <a:pt x="467" y="454"/>
                  </a:cubicBezTo>
                  <a:cubicBezTo>
                    <a:pt x="537" y="454"/>
                    <a:pt x="594" y="397"/>
                    <a:pt x="594" y="326"/>
                  </a:cubicBezTo>
                  <a:cubicBezTo>
                    <a:pt x="594" y="282"/>
                    <a:pt x="571" y="242"/>
                    <a:pt x="536" y="22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06910" tIns="53455" rIns="106910" bIns="534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575354" y="162371"/>
              <a:ext cx="11609449" cy="172605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/>
            </a:bodyPr>
            <a:lstStyle/>
            <a:p>
              <a:pPr marL="0" marR="0" lvl="0" indent="0" algn="ctr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14" b="1" i="0" u="none" strike="noStrike" kern="1200" cap="none" spc="0" normalizeH="0" baseline="0" noProof="0" dirty="0">
                  <a:ln>
                    <a:noFill/>
                  </a:ln>
                  <a:solidFill>
                    <a:srgbClr val="B08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Aharoni" pitchFamily="2" charset="-79"/>
                </a:rPr>
                <a:t>She</a:t>
              </a:r>
              <a:r>
                <a:rPr kumimoji="0" lang="en-US" sz="5514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Aharoni" pitchFamily="2" charset="-79"/>
                </a:rPr>
                <a:t> likes </a:t>
              </a:r>
              <a:r>
                <a:rPr kumimoji="0" lang="en-US" sz="5514" b="1" i="0" u="none" strike="noStrike" kern="1200" cap="none" spc="0" normalizeH="0" baseline="0" noProof="0" dirty="0">
                  <a:ln>
                    <a:solidFill>
                      <a:srgbClr val="B08600"/>
                    </a:solidFill>
                  </a:ln>
                  <a:solidFill>
                    <a:srgbClr val="B08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Aharoni" pitchFamily="2" charset="-79"/>
                </a:rPr>
                <a:t>playing with a cat.</a:t>
              </a:r>
              <a:endParaRPr kumimoji="0" lang="ru-RU" sz="5514" b="1" i="0" u="none" strike="noStrike" kern="1200" cap="none" spc="0" normalizeH="0" baseline="0" noProof="0" dirty="0">
                <a:ln>
                  <a:solidFill>
                    <a:srgbClr val="B08600"/>
                  </a:solidFill>
                </a:ln>
                <a:solidFill>
                  <a:srgbClr val="B08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haroni" pitchFamily="2" charset="-79"/>
              </a:endParaRPr>
            </a:p>
          </p:txBody>
        </p:sp>
      </p:grpSp>
      <p:grpSp>
        <p:nvGrpSpPr>
          <p:cNvPr id="22" name="tree"/>
          <p:cNvGrpSpPr/>
          <p:nvPr/>
        </p:nvGrpSpPr>
        <p:grpSpPr>
          <a:xfrm>
            <a:off x="8021977" y="2063870"/>
            <a:ext cx="3051557" cy="2918508"/>
            <a:chOff x="7102106" y="1988454"/>
            <a:chExt cx="2507087" cy="2918508"/>
          </a:xfrm>
        </p:grpSpPr>
        <p:sp>
          <p:nvSpPr>
            <p:cNvPr id="23" name="tree trunk"/>
            <p:cNvSpPr>
              <a:spLocks/>
            </p:cNvSpPr>
            <p:nvPr/>
          </p:nvSpPr>
          <p:spPr bwMode="auto">
            <a:xfrm>
              <a:off x="8022238" y="3608443"/>
              <a:ext cx="911039" cy="1298519"/>
            </a:xfrm>
            <a:custGeom>
              <a:avLst/>
              <a:gdLst>
                <a:gd name="T0" fmla="*/ 392 w 395"/>
                <a:gd name="T1" fmla="*/ 99 h 563"/>
                <a:gd name="T2" fmla="*/ 360 w 395"/>
                <a:gd name="T3" fmla="*/ 59 h 563"/>
                <a:gd name="T4" fmla="*/ 350 w 395"/>
                <a:gd name="T5" fmla="*/ 54 h 563"/>
                <a:gd name="T6" fmla="*/ 343 w 395"/>
                <a:gd name="T7" fmla="*/ 57 h 563"/>
                <a:gd name="T8" fmla="*/ 244 w 395"/>
                <a:gd name="T9" fmla="*/ 136 h 563"/>
                <a:gd name="T10" fmla="*/ 236 w 395"/>
                <a:gd name="T11" fmla="*/ 132 h 563"/>
                <a:gd name="T12" fmla="*/ 236 w 395"/>
                <a:gd name="T13" fmla="*/ 12 h 563"/>
                <a:gd name="T14" fmla="*/ 224 w 395"/>
                <a:gd name="T15" fmla="*/ 0 h 563"/>
                <a:gd name="T16" fmla="*/ 170 w 395"/>
                <a:gd name="T17" fmla="*/ 0 h 563"/>
                <a:gd name="T18" fmla="*/ 158 w 395"/>
                <a:gd name="T19" fmla="*/ 12 h 563"/>
                <a:gd name="T20" fmla="*/ 158 w 395"/>
                <a:gd name="T21" fmla="*/ 134 h 563"/>
                <a:gd name="T22" fmla="*/ 151 w 395"/>
                <a:gd name="T23" fmla="*/ 136 h 563"/>
                <a:gd name="T24" fmla="*/ 51 w 395"/>
                <a:gd name="T25" fmla="*/ 57 h 563"/>
                <a:gd name="T26" fmla="*/ 44 w 395"/>
                <a:gd name="T27" fmla="*/ 54 h 563"/>
                <a:gd name="T28" fmla="*/ 35 w 395"/>
                <a:gd name="T29" fmla="*/ 59 h 563"/>
                <a:gd name="T30" fmla="*/ 2 w 395"/>
                <a:gd name="T31" fmla="*/ 99 h 563"/>
                <a:gd name="T32" fmla="*/ 0 w 395"/>
                <a:gd name="T33" fmla="*/ 108 h 563"/>
                <a:gd name="T34" fmla="*/ 4 w 395"/>
                <a:gd name="T35" fmla="*/ 116 h 563"/>
                <a:gd name="T36" fmla="*/ 130 w 395"/>
                <a:gd name="T37" fmla="*/ 216 h 563"/>
                <a:gd name="T38" fmla="*/ 130 w 395"/>
                <a:gd name="T39" fmla="*/ 475 h 563"/>
                <a:gd name="T40" fmla="*/ 125 w 395"/>
                <a:gd name="T41" fmla="*/ 495 h 563"/>
                <a:gd name="T42" fmla="*/ 110 w 395"/>
                <a:gd name="T43" fmla="*/ 511 h 563"/>
                <a:gd name="T44" fmla="*/ 74 w 395"/>
                <a:gd name="T45" fmla="*/ 536 h 563"/>
                <a:gd name="T46" fmla="*/ 73 w 395"/>
                <a:gd name="T47" fmla="*/ 537 h 563"/>
                <a:gd name="T48" fmla="*/ 32 w 395"/>
                <a:gd name="T49" fmla="*/ 558 h 563"/>
                <a:gd name="T50" fmla="*/ 30 w 395"/>
                <a:gd name="T51" fmla="*/ 560 h 563"/>
                <a:gd name="T52" fmla="*/ 32 w 395"/>
                <a:gd name="T53" fmla="*/ 562 h 563"/>
                <a:gd name="T54" fmla="*/ 196 w 395"/>
                <a:gd name="T55" fmla="*/ 563 h 563"/>
                <a:gd name="T56" fmla="*/ 359 w 395"/>
                <a:gd name="T57" fmla="*/ 562 h 563"/>
                <a:gd name="T58" fmla="*/ 361 w 395"/>
                <a:gd name="T59" fmla="*/ 560 h 563"/>
                <a:gd name="T60" fmla="*/ 360 w 395"/>
                <a:gd name="T61" fmla="*/ 558 h 563"/>
                <a:gd name="T62" fmla="*/ 318 w 395"/>
                <a:gd name="T63" fmla="*/ 537 h 563"/>
                <a:gd name="T64" fmla="*/ 288 w 395"/>
                <a:gd name="T65" fmla="*/ 514 h 563"/>
                <a:gd name="T66" fmla="*/ 268 w 395"/>
                <a:gd name="T67" fmla="*/ 482 h 563"/>
                <a:gd name="T68" fmla="*/ 268 w 395"/>
                <a:gd name="T69" fmla="*/ 473 h 563"/>
                <a:gd name="T70" fmla="*/ 268 w 395"/>
                <a:gd name="T71" fmla="*/ 213 h 563"/>
                <a:gd name="T72" fmla="*/ 390 w 395"/>
                <a:gd name="T73" fmla="*/ 116 h 563"/>
                <a:gd name="T74" fmla="*/ 394 w 395"/>
                <a:gd name="T75" fmla="*/ 108 h 563"/>
                <a:gd name="T76" fmla="*/ 392 w 395"/>
                <a:gd name="T77" fmla="*/ 9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5" h="563">
                  <a:moveTo>
                    <a:pt x="392" y="99"/>
                  </a:moveTo>
                  <a:cubicBezTo>
                    <a:pt x="360" y="59"/>
                    <a:pt x="360" y="59"/>
                    <a:pt x="360" y="59"/>
                  </a:cubicBezTo>
                  <a:cubicBezTo>
                    <a:pt x="357" y="56"/>
                    <a:pt x="354" y="54"/>
                    <a:pt x="350" y="54"/>
                  </a:cubicBezTo>
                  <a:cubicBezTo>
                    <a:pt x="348" y="54"/>
                    <a:pt x="345" y="55"/>
                    <a:pt x="343" y="57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35" y="143"/>
                    <a:pt x="236" y="132"/>
                    <a:pt x="236" y="13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6"/>
                    <a:pt x="231" y="0"/>
                    <a:pt x="22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3" y="0"/>
                    <a:pt x="158" y="6"/>
                    <a:pt x="158" y="12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42"/>
                    <a:pt x="151" y="136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9" y="55"/>
                    <a:pt x="47" y="54"/>
                    <a:pt x="44" y="54"/>
                  </a:cubicBezTo>
                  <a:cubicBezTo>
                    <a:pt x="40" y="54"/>
                    <a:pt x="37" y="56"/>
                    <a:pt x="35" y="5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102"/>
                    <a:pt x="0" y="105"/>
                    <a:pt x="0" y="108"/>
                  </a:cubicBezTo>
                  <a:cubicBezTo>
                    <a:pt x="0" y="111"/>
                    <a:pt x="2" y="114"/>
                    <a:pt x="4" y="1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475"/>
                    <a:pt x="130" y="475"/>
                    <a:pt x="130" y="475"/>
                  </a:cubicBezTo>
                  <a:cubicBezTo>
                    <a:pt x="130" y="483"/>
                    <a:pt x="130" y="489"/>
                    <a:pt x="125" y="495"/>
                  </a:cubicBezTo>
                  <a:cubicBezTo>
                    <a:pt x="121" y="500"/>
                    <a:pt x="116" y="505"/>
                    <a:pt x="110" y="511"/>
                  </a:cubicBezTo>
                  <a:cubicBezTo>
                    <a:pt x="99" y="520"/>
                    <a:pt x="86" y="528"/>
                    <a:pt x="74" y="536"/>
                  </a:cubicBezTo>
                  <a:cubicBezTo>
                    <a:pt x="73" y="537"/>
                    <a:pt x="73" y="537"/>
                    <a:pt x="73" y="537"/>
                  </a:cubicBezTo>
                  <a:cubicBezTo>
                    <a:pt x="59" y="545"/>
                    <a:pt x="47" y="553"/>
                    <a:pt x="32" y="558"/>
                  </a:cubicBezTo>
                  <a:cubicBezTo>
                    <a:pt x="31" y="558"/>
                    <a:pt x="30" y="559"/>
                    <a:pt x="30" y="560"/>
                  </a:cubicBezTo>
                  <a:cubicBezTo>
                    <a:pt x="31" y="561"/>
                    <a:pt x="31" y="562"/>
                    <a:pt x="32" y="562"/>
                  </a:cubicBezTo>
                  <a:cubicBezTo>
                    <a:pt x="62" y="562"/>
                    <a:pt x="137" y="563"/>
                    <a:pt x="196" y="563"/>
                  </a:cubicBezTo>
                  <a:cubicBezTo>
                    <a:pt x="255" y="563"/>
                    <a:pt x="329" y="562"/>
                    <a:pt x="359" y="562"/>
                  </a:cubicBezTo>
                  <a:cubicBezTo>
                    <a:pt x="360" y="562"/>
                    <a:pt x="361" y="561"/>
                    <a:pt x="361" y="560"/>
                  </a:cubicBezTo>
                  <a:cubicBezTo>
                    <a:pt x="361" y="559"/>
                    <a:pt x="361" y="558"/>
                    <a:pt x="360" y="558"/>
                  </a:cubicBezTo>
                  <a:cubicBezTo>
                    <a:pt x="345" y="553"/>
                    <a:pt x="332" y="545"/>
                    <a:pt x="318" y="537"/>
                  </a:cubicBezTo>
                  <a:cubicBezTo>
                    <a:pt x="310" y="531"/>
                    <a:pt x="298" y="523"/>
                    <a:pt x="288" y="514"/>
                  </a:cubicBezTo>
                  <a:cubicBezTo>
                    <a:pt x="277" y="504"/>
                    <a:pt x="268" y="495"/>
                    <a:pt x="268" y="482"/>
                  </a:cubicBezTo>
                  <a:cubicBezTo>
                    <a:pt x="268" y="479"/>
                    <a:pt x="268" y="476"/>
                    <a:pt x="268" y="473"/>
                  </a:cubicBezTo>
                  <a:cubicBezTo>
                    <a:pt x="268" y="213"/>
                    <a:pt x="268" y="213"/>
                    <a:pt x="268" y="213"/>
                  </a:cubicBezTo>
                  <a:cubicBezTo>
                    <a:pt x="390" y="116"/>
                    <a:pt x="390" y="116"/>
                    <a:pt x="390" y="116"/>
                  </a:cubicBezTo>
                  <a:cubicBezTo>
                    <a:pt x="392" y="114"/>
                    <a:pt x="394" y="111"/>
                    <a:pt x="394" y="108"/>
                  </a:cubicBezTo>
                  <a:cubicBezTo>
                    <a:pt x="395" y="105"/>
                    <a:pt x="394" y="102"/>
                    <a:pt x="392" y="9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ree top"/>
            <p:cNvSpPr>
              <a:spLocks/>
            </p:cNvSpPr>
            <p:nvPr/>
          </p:nvSpPr>
          <p:spPr bwMode="auto">
            <a:xfrm flipH="1">
              <a:off x="7102106" y="1988454"/>
              <a:ext cx="2507087" cy="1903957"/>
            </a:xfrm>
            <a:custGeom>
              <a:avLst/>
              <a:gdLst>
                <a:gd name="T0" fmla="*/ 1005 w 1087"/>
                <a:gd name="T1" fmla="*/ 424 h 825"/>
                <a:gd name="T2" fmla="*/ 950 w 1087"/>
                <a:gd name="T3" fmla="*/ 336 h 825"/>
                <a:gd name="T4" fmla="*/ 896 w 1087"/>
                <a:gd name="T5" fmla="*/ 247 h 825"/>
                <a:gd name="T6" fmla="*/ 871 w 1087"/>
                <a:gd name="T7" fmla="*/ 175 h 825"/>
                <a:gd name="T8" fmla="*/ 790 w 1087"/>
                <a:gd name="T9" fmla="*/ 92 h 825"/>
                <a:gd name="T10" fmla="*/ 723 w 1087"/>
                <a:gd name="T11" fmla="*/ 58 h 825"/>
                <a:gd name="T12" fmla="*/ 638 w 1087"/>
                <a:gd name="T13" fmla="*/ 56 h 825"/>
                <a:gd name="T14" fmla="*/ 579 w 1087"/>
                <a:gd name="T15" fmla="*/ 98 h 825"/>
                <a:gd name="T16" fmla="*/ 528 w 1087"/>
                <a:gd name="T17" fmla="*/ 80 h 825"/>
                <a:gd name="T18" fmla="*/ 467 w 1087"/>
                <a:gd name="T19" fmla="*/ 34 h 825"/>
                <a:gd name="T20" fmla="*/ 383 w 1087"/>
                <a:gd name="T21" fmla="*/ 19 h 825"/>
                <a:gd name="T22" fmla="*/ 315 w 1087"/>
                <a:gd name="T23" fmla="*/ 64 h 825"/>
                <a:gd name="T24" fmla="*/ 259 w 1087"/>
                <a:gd name="T25" fmla="*/ 161 h 825"/>
                <a:gd name="T26" fmla="*/ 216 w 1087"/>
                <a:gd name="T27" fmla="*/ 159 h 825"/>
                <a:gd name="T28" fmla="*/ 133 w 1087"/>
                <a:gd name="T29" fmla="*/ 181 h 825"/>
                <a:gd name="T30" fmla="*/ 90 w 1087"/>
                <a:gd name="T31" fmla="*/ 250 h 825"/>
                <a:gd name="T32" fmla="*/ 67 w 1087"/>
                <a:gd name="T33" fmla="*/ 338 h 825"/>
                <a:gd name="T34" fmla="*/ 33 w 1087"/>
                <a:gd name="T35" fmla="*/ 492 h 825"/>
                <a:gd name="T36" fmla="*/ 82 w 1087"/>
                <a:gd name="T37" fmla="*/ 572 h 825"/>
                <a:gd name="T38" fmla="*/ 115 w 1087"/>
                <a:gd name="T39" fmla="*/ 629 h 825"/>
                <a:gd name="T40" fmla="*/ 83 w 1087"/>
                <a:gd name="T41" fmla="*/ 727 h 825"/>
                <a:gd name="T42" fmla="*/ 222 w 1087"/>
                <a:gd name="T43" fmla="*/ 816 h 825"/>
                <a:gd name="T44" fmla="*/ 295 w 1087"/>
                <a:gd name="T45" fmla="*/ 809 h 825"/>
                <a:gd name="T46" fmla="*/ 382 w 1087"/>
                <a:gd name="T47" fmla="*/ 778 h 825"/>
                <a:gd name="T48" fmla="*/ 450 w 1087"/>
                <a:gd name="T49" fmla="*/ 762 h 825"/>
                <a:gd name="T50" fmla="*/ 574 w 1087"/>
                <a:gd name="T51" fmla="*/ 766 h 825"/>
                <a:gd name="T52" fmla="*/ 695 w 1087"/>
                <a:gd name="T53" fmla="*/ 804 h 825"/>
                <a:gd name="T54" fmla="*/ 765 w 1087"/>
                <a:gd name="T55" fmla="*/ 797 h 825"/>
                <a:gd name="T56" fmla="*/ 850 w 1087"/>
                <a:gd name="T57" fmla="*/ 766 h 825"/>
                <a:gd name="T58" fmla="*/ 947 w 1087"/>
                <a:gd name="T59" fmla="*/ 687 h 825"/>
                <a:gd name="T60" fmla="*/ 1027 w 1087"/>
                <a:gd name="T61" fmla="*/ 621 h 825"/>
                <a:gd name="T62" fmla="*/ 1069 w 1087"/>
                <a:gd name="T63" fmla="*/ 52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7" h="825">
                  <a:moveTo>
                    <a:pt x="1042" y="431"/>
                  </a:moveTo>
                  <a:cubicBezTo>
                    <a:pt x="1030" y="425"/>
                    <a:pt x="1018" y="423"/>
                    <a:pt x="1005" y="424"/>
                  </a:cubicBezTo>
                  <a:cubicBezTo>
                    <a:pt x="1006" y="402"/>
                    <a:pt x="996" y="381"/>
                    <a:pt x="977" y="370"/>
                  </a:cubicBezTo>
                  <a:cubicBezTo>
                    <a:pt x="970" y="356"/>
                    <a:pt x="961" y="345"/>
                    <a:pt x="950" y="336"/>
                  </a:cubicBezTo>
                  <a:cubicBezTo>
                    <a:pt x="953" y="329"/>
                    <a:pt x="954" y="321"/>
                    <a:pt x="954" y="313"/>
                  </a:cubicBezTo>
                  <a:cubicBezTo>
                    <a:pt x="954" y="279"/>
                    <a:pt x="929" y="251"/>
                    <a:pt x="896" y="247"/>
                  </a:cubicBezTo>
                  <a:cubicBezTo>
                    <a:pt x="888" y="227"/>
                    <a:pt x="872" y="212"/>
                    <a:pt x="851" y="207"/>
                  </a:cubicBezTo>
                  <a:cubicBezTo>
                    <a:pt x="861" y="198"/>
                    <a:pt x="868" y="187"/>
                    <a:pt x="871" y="175"/>
                  </a:cubicBezTo>
                  <a:cubicBezTo>
                    <a:pt x="881" y="139"/>
                    <a:pt x="860" y="102"/>
                    <a:pt x="824" y="92"/>
                  </a:cubicBezTo>
                  <a:cubicBezTo>
                    <a:pt x="813" y="89"/>
                    <a:pt x="801" y="89"/>
                    <a:pt x="790" y="92"/>
                  </a:cubicBezTo>
                  <a:cubicBezTo>
                    <a:pt x="778" y="78"/>
                    <a:pt x="762" y="66"/>
                    <a:pt x="742" y="61"/>
                  </a:cubicBezTo>
                  <a:cubicBezTo>
                    <a:pt x="736" y="59"/>
                    <a:pt x="729" y="58"/>
                    <a:pt x="723" y="58"/>
                  </a:cubicBezTo>
                  <a:cubicBezTo>
                    <a:pt x="716" y="48"/>
                    <a:pt x="706" y="40"/>
                    <a:pt x="694" y="37"/>
                  </a:cubicBezTo>
                  <a:cubicBezTo>
                    <a:pt x="672" y="31"/>
                    <a:pt x="650" y="40"/>
                    <a:pt x="638" y="56"/>
                  </a:cubicBezTo>
                  <a:cubicBezTo>
                    <a:pt x="612" y="53"/>
                    <a:pt x="587" y="69"/>
                    <a:pt x="580" y="95"/>
                  </a:cubicBezTo>
                  <a:cubicBezTo>
                    <a:pt x="579" y="96"/>
                    <a:pt x="579" y="97"/>
                    <a:pt x="579" y="98"/>
                  </a:cubicBezTo>
                  <a:cubicBezTo>
                    <a:pt x="574" y="93"/>
                    <a:pt x="568" y="89"/>
                    <a:pt x="561" y="86"/>
                  </a:cubicBezTo>
                  <a:cubicBezTo>
                    <a:pt x="550" y="81"/>
                    <a:pt x="539" y="79"/>
                    <a:pt x="528" y="80"/>
                  </a:cubicBezTo>
                  <a:cubicBezTo>
                    <a:pt x="518" y="63"/>
                    <a:pt x="504" y="49"/>
                    <a:pt x="485" y="41"/>
                  </a:cubicBezTo>
                  <a:cubicBezTo>
                    <a:pt x="479" y="38"/>
                    <a:pt x="473" y="36"/>
                    <a:pt x="467" y="34"/>
                  </a:cubicBezTo>
                  <a:cubicBezTo>
                    <a:pt x="462" y="24"/>
                    <a:pt x="453" y="15"/>
                    <a:pt x="442" y="9"/>
                  </a:cubicBezTo>
                  <a:cubicBezTo>
                    <a:pt x="422" y="0"/>
                    <a:pt x="399" y="5"/>
                    <a:pt x="383" y="19"/>
                  </a:cubicBezTo>
                  <a:cubicBezTo>
                    <a:pt x="358" y="11"/>
                    <a:pt x="331" y="23"/>
                    <a:pt x="320" y="47"/>
                  </a:cubicBezTo>
                  <a:cubicBezTo>
                    <a:pt x="317" y="53"/>
                    <a:pt x="316" y="59"/>
                    <a:pt x="315" y="64"/>
                  </a:cubicBezTo>
                  <a:cubicBezTo>
                    <a:pt x="293" y="70"/>
                    <a:pt x="274" y="85"/>
                    <a:pt x="264" y="107"/>
                  </a:cubicBezTo>
                  <a:cubicBezTo>
                    <a:pt x="256" y="124"/>
                    <a:pt x="255" y="143"/>
                    <a:pt x="259" y="161"/>
                  </a:cubicBezTo>
                  <a:cubicBezTo>
                    <a:pt x="251" y="158"/>
                    <a:pt x="243" y="157"/>
                    <a:pt x="235" y="157"/>
                  </a:cubicBezTo>
                  <a:cubicBezTo>
                    <a:pt x="228" y="157"/>
                    <a:pt x="222" y="158"/>
                    <a:pt x="216" y="159"/>
                  </a:cubicBezTo>
                  <a:cubicBezTo>
                    <a:pt x="207" y="152"/>
                    <a:pt x="195" y="147"/>
                    <a:pt x="182" y="147"/>
                  </a:cubicBezTo>
                  <a:cubicBezTo>
                    <a:pt x="160" y="147"/>
                    <a:pt x="141" y="161"/>
                    <a:pt x="133" y="181"/>
                  </a:cubicBezTo>
                  <a:cubicBezTo>
                    <a:pt x="107" y="184"/>
                    <a:pt x="87" y="206"/>
                    <a:pt x="87" y="233"/>
                  </a:cubicBezTo>
                  <a:cubicBezTo>
                    <a:pt x="87" y="239"/>
                    <a:pt x="88" y="245"/>
                    <a:pt x="90" y="250"/>
                  </a:cubicBezTo>
                  <a:cubicBezTo>
                    <a:pt x="73" y="265"/>
                    <a:pt x="62" y="286"/>
                    <a:pt x="62" y="311"/>
                  </a:cubicBezTo>
                  <a:cubicBezTo>
                    <a:pt x="62" y="320"/>
                    <a:pt x="63" y="329"/>
                    <a:pt x="67" y="338"/>
                  </a:cubicBezTo>
                  <a:cubicBezTo>
                    <a:pt x="29" y="348"/>
                    <a:pt x="0" y="382"/>
                    <a:pt x="0" y="424"/>
                  </a:cubicBezTo>
                  <a:cubicBezTo>
                    <a:pt x="0" y="451"/>
                    <a:pt x="13" y="476"/>
                    <a:pt x="33" y="492"/>
                  </a:cubicBezTo>
                  <a:cubicBezTo>
                    <a:pt x="31" y="499"/>
                    <a:pt x="29" y="506"/>
                    <a:pt x="29" y="513"/>
                  </a:cubicBezTo>
                  <a:cubicBezTo>
                    <a:pt x="29" y="543"/>
                    <a:pt x="52" y="568"/>
                    <a:pt x="82" y="572"/>
                  </a:cubicBezTo>
                  <a:cubicBezTo>
                    <a:pt x="88" y="589"/>
                    <a:pt x="102" y="602"/>
                    <a:pt x="119" y="607"/>
                  </a:cubicBezTo>
                  <a:cubicBezTo>
                    <a:pt x="117" y="614"/>
                    <a:pt x="115" y="622"/>
                    <a:pt x="115" y="629"/>
                  </a:cubicBezTo>
                  <a:cubicBezTo>
                    <a:pt x="115" y="637"/>
                    <a:pt x="117" y="645"/>
                    <a:pt x="119" y="652"/>
                  </a:cubicBezTo>
                  <a:cubicBezTo>
                    <a:pt x="97" y="670"/>
                    <a:pt x="83" y="697"/>
                    <a:pt x="83" y="727"/>
                  </a:cubicBezTo>
                  <a:cubicBezTo>
                    <a:pt x="83" y="781"/>
                    <a:pt x="127" y="825"/>
                    <a:pt x="181" y="825"/>
                  </a:cubicBezTo>
                  <a:cubicBezTo>
                    <a:pt x="196" y="825"/>
                    <a:pt x="210" y="822"/>
                    <a:pt x="222" y="816"/>
                  </a:cubicBezTo>
                  <a:cubicBezTo>
                    <a:pt x="231" y="822"/>
                    <a:pt x="242" y="825"/>
                    <a:pt x="254" y="825"/>
                  </a:cubicBezTo>
                  <a:cubicBezTo>
                    <a:pt x="270" y="825"/>
                    <a:pt x="284" y="819"/>
                    <a:pt x="295" y="809"/>
                  </a:cubicBezTo>
                  <a:cubicBezTo>
                    <a:pt x="301" y="811"/>
                    <a:pt x="308" y="812"/>
                    <a:pt x="314" y="812"/>
                  </a:cubicBezTo>
                  <a:cubicBezTo>
                    <a:pt x="342" y="812"/>
                    <a:pt x="367" y="798"/>
                    <a:pt x="382" y="778"/>
                  </a:cubicBezTo>
                  <a:cubicBezTo>
                    <a:pt x="387" y="779"/>
                    <a:pt x="393" y="779"/>
                    <a:pt x="399" y="779"/>
                  </a:cubicBezTo>
                  <a:cubicBezTo>
                    <a:pt x="418" y="779"/>
                    <a:pt x="436" y="773"/>
                    <a:pt x="450" y="762"/>
                  </a:cubicBezTo>
                  <a:cubicBezTo>
                    <a:pt x="465" y="781"/>
                    <a:pt x="488" y="793"/>
                    <a:pt x="514" y="793"/>
                  </a:cubicBezTo>
                  <a:cubicBezTo>
                    <a:pt x="538" y="793"/>
                    <a:pt x="560" y="783"/>
                    <a:pt x="574" y="766"/>
                  </a:cubicBezTo>
                  <a:cubicBezTo>
                    <a:pt x="591" y="794"/>
                    <a:pt x="621" y="812"/>
                    <a:pt x="655" y="812"/>
                  </a:cubicBezTo>
                  <a:cubicBezTo>
                    <a:pt x="669" y="812"/>
                    <a:pt x="683" y="809"/>
                    <a:pt x="695" y="804"/>
                  </a:cubicBezTo>
                  <a:cubicBezTo>
                    <a:pt x="704" y="809"/>
                    <a:pt x="714" y="812"/>
                    <a:pt x="725" y="812"/>
                  </a:cubicBezTo>
                  <a:cubicBezTo>
                    <a:pt x="741" y="812"/>
                    <a:pt x="755" y="807"/>
                    <a:pt x="765" y="797"/>
                  </a:cubicBezTo>
                  <a:cubicBezTo>
                    <a:pt x="771" y="798"/>
                    <a:pt x="778" y="799"/>
                    <a:pt x="784" y="799"/>
                  </a:cubicBezTo>
                  <a:cubicBezTo>
                    <a:pt x="811" y="799"/>
                    <a:pt x="835" y="786"/>
                    <a:pt x="850" y="766"/>
                  </a:cubicBezTo>
                  <a:cubicBezTo>
                    <a:pt x="855" y="767"/>
                    <a:pt x="860" y="768"/>
                    <a:pt x="866" y="768"/>
                  </a:cubicBezTo>
                  <a:cubicBezTo>
                    <a:pt x="911" y="768"/>
                    <a:pt x="947" y="732"/>
                    <a:pt x="947" y="687"/>
                  </a:cubicBezTo>
                  <a:cubicBezTo>
                    <a:pt x="947" y="673"/>
                    <a:pt x="943" y="660"/>
                    <a:pt x="937" y="649"/>
                  </a:cubicBezTo>
                  <a:cubicBezTo>
                    <a:pt x="970" y="666"/>
                    <a:pt x="1010" y="653"/>
                    <a:pt x="1027" y="621"/>
                  </a:cubicBezTo>
                  <a:cubicBezTo>
                    <a:pt x="1038" y="600"/>
                    <a:pt x="1037" y="575"/>
                    <a:pt x="1025" y="555"/>
                  </a:cubicBezTo>
                  <a:cubicBezTo>
                    <a:pt x="1043" y="551"/>
                    <a:pt x="1060" y="539"/>
                    <a:pt x="1069" y="522"/>
                  </a:cubicBezTo>
                  <a:cubicBezTo>
                    <a:pt x="1087" y="489"/>
                    <a:pt x="1074" y="449"/>
                    <a:pt x="1042" y="431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chemeClr val="accent4">
                    <a:lumMod val="75000"/>
                  </a:schemeClr>
                </a:gs>
                <a:gs pos="85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81766" y="2055883"/>
            <a:ext cx="2208941" cy="1104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1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Aharoni" pitchFamily="2" charset="-79"/>
              </a:rPr>
              <a:t>Kate</a:t>
            </a:r>
            <a:endParaRPr kumimoji="0" lang="ru-RU" sz="401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</p:txBody>
      </p:sp>
      <p:grpSp>
        <p:nvGrpSpPr>
          <p:cNvPr id="162" name="tree"/>
          <p:cNvGrpSpPr/>
          <p:nvPr/>
        </p:nvGrpSpPr>
        <p:grpSpPr>
          <a:xfrm>
            <a:off x="531086" y="1464172"/>
            <a:ext cx="3310302" cy="3518206"/>
            <a:chOff x="7102106" y="1988454"/>
            <a:chExt cx="2507087" cy="2918508"/>
          </a:xfrm>
        </p:grpSpPr>
        <p:sp>
          <p:nvSpPr>
            <p:cNvPr id="150" name="tree trunk"/>
            <p:cNvSpPr>
              <a:spLocks/>
            </p:cNvSpPr>
            <p:nvPr/>
          </p:nvSpPr>
          <p:spPr bwMode="auto">
            <a:xfrm>
              <a:off x="8022238" y="3608443"/>
              <a:ext cx="911039" cy="1298519"/>
            </a:xfrm>
            <a:custGeom>
              <a:avLst/>
              <a:gdLst>
                <a:gd name="T0" fmla="*/ 392 w 395"/>
                <a:gd name="T1" fmla="*/ 99 h 563"/>
                <a:gd name="T2" fmla="*/ 360 w 395"/>
                <a:gd name="T3" fmla="*/ 59 h 563"/>
                <a:gd name="T4" fmla="*/ 350 w 395"/>
                <a:gd name="T5" fmla="*/ 54 h 563"/>
                <a:gd name="T6" fmla="*/ 343 w 395"/>
                <a:gd name="T7" fmla="*/ 57 h 563"/>
                <a:gd name="T8" fmla="*/ 244 w 395"/>
                <a:gd name="T9" fmla="*/ 136 h 563"/>
                <a:gd name="T10" fmla="*/ 236 w 395"/>
                <a:gd name="T11" fmla="*/ 132 h 563"/>
                <a:gd name="T12" fmla="*/ 236 w 395"/>
                <a:gd name="T13" fmla="*/ 12 h 563"/>
                <a:gd name="T14" fmla="*/ 224 w 395"/>
                <a:gd name="T15" fmla="*/ 0 h 563"/>
                <a:gd name="T16" fmla="*/ 170 w 395"/>
                <a:gd name="T17" fmla="*/ 0 h 563"/>
                <a:gd name="T18" fmla="*/ 158 w 395"/>
                <a:gd name="T19" fmla="*/ 12 h 563"/>
                <a:gd name="T20" fmla="*/ 158 w 395"/>
                <a:gd name="T21" fmla="*/ 134 h 563"/>
                <a:gd name="T22" fmla="*/ 151 w 395"/>
                <a:gd name="T23" fmla="*/ 136 h 563"/>
                <a:gd name="T24" fmla="*/ 51 w 395"/>
                <a:gd name="T25" fmla="*/ 57 h 563"/>
                <a:gd name="T26" fmla="*/ 44 w 395"/>
                <a:gd name="T27" fmla="*/ 54 h 563"/>
                <a:gd name="T28" fmla="*/ 35 w 395"/>
                <a:gd name="T29" fmla="*/ 59 h 563"/>
                <a:gd name="T30" fmla="*/ 2 w 395"/>
                <a:gd name="T31" fmla="*/ 99 h 563"/>
                <a:gd name="T32" fmla="*/ 0 w 395"/>
                <a:gd name="T33" fmla="*/ 108 h 563"/>
                <a:gd name="T34" fmla="*/ 4 w 395"/>
                <a:gd name="T35" fmla="*/ 116 h 563"/>
                <a:gd name="T36" fmla="*/ 130 w 395"/>
                <a:gd name="T37" fmla="*/ 216 h 563"/>
                <a:gd name="T38" fmla="*/ 130 w 395"/>
                <a:gd name="T39" fmla="*/ 475 h 563"/>
                <a:gd name="T40" fmla="*/ 125 w 395"/>
                <a:gd name="T41" fmla="*/ 495 h 563"/>
                <a:gd name="T42" fmla="*/ 110 w 395"/>
                <a:gd name="T43" fmla="*/ 511 h 563"/>
                <a:gd name="T44" fmla="*/ 74 w 395"/>
                <a:gd name="T45" fmla="*/ 536 h 563"/>
                <a:gd name="T46" fmla="*/ 73 w 395"/>
                <a:gd name="T47" fmla="*/ 537 h 563"/>
                <a:gd name="T48" fmla="*/ 32 w 395"/>
                <a:gd name="T49" fmla="*/ 558 h 563"/>
                <a:gd name="T50" fmla="*/ 30 w 395"/>
                <a:gd name="T51" fmla="*/ 560 h 563"/>
                <a:gd name="T52" fmla="*/ 32 w 395"/>
                <a:gd name="T53" fmla="*/ 562 h 563"/>
                <a:gd name="T54" fmla="*/ 196 w 395"/>
                <a:gd name="T55" fmla="*/ 563 h 563"/>
                <a:gd name="T56" fmla="*/ 359 w 395"/>
                <a:gd name="T57" fmla="*/ 562 h 563"/>
                <a:gd name="T58" fmla="*/ 361 w 395"/>
                <a:gd name="T59" fmla="*/ 560 h 563"/>
                <a:gd name="T60" fmla="*/ 360 w 395"/>
                <a:gd name="T61" fmla="*/ 558 h 563"/>
                <a:gd name="T62" fmla="*/ 318 w 395"/>
                <a:gd name="T63" fmla="*/ 537 h 563"/>
                <a:gd name="T64" fmla="*/ 288 w 395"/>
                <a:gd name="T65" fmla="*/ 514 h 563"/>
                <a:gd name="T66" fmla="*/ 268 w 395"/>
                <a:gd name="T67" fmla="*/ 482 h 563"/>
                <a:gd name="T68" fmla="*/ 268 w 395"/>
                <a:gd name="T69" fmla="*/ 473 h 563"/>
                <a:gd name="T70" fmla="*/ 268 w 395"/>
                <a:gd name="T71" fmla="*/ 213 h 563"/>
                <a:gd name="T72" fmla="*/ 390 w 395"/>
                <a:gd name="T73" fmla="*/ 116 h 563"/>
                <a:gd name="T74" fmla="*/ 394 w 395"/>
                <a:gd name="T75" fmla="*/ 108 h 563"/>
                <a:gd name="T76" fmla="*/ 392 w 395"/>
                <a:gd name="T77" fmla="*/ 9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5" h="563">
                  <a:moveTo>
                    <a:pt x="392" y="99"/>
                  </a:moveTo>
                  <a:cubicBezTo>
                    <a:pt x="360" y="59"/>
                    <a:pt x="360" y="59"/>
                    <a:pt x="360" y="59"/>
                  </a:cubicBezTo>
                  <a:cubicBezTo>
                    <a:pt x="357" y="56"/>
                    <a:pt x="354" y="54"/>
                    <a:pt x="350" y="54"/>
                  </a:cubicBezTo>
                  <a:cubicBezTo>
                    <a:pt x="348" y="54"/>
                    <a:pt x="345" y="55"/>
                    <a:pt x="343" y="57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35" y="143"/>
                    <a:pt x="236" y="132"/>
                    <a:pt x="236" y="13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6"/>
                    <a:pt x="231" y="0"/>
                    <a:pt x="22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3" y="0"/>
                    <a:pt x="158" y="6"/>
                    <a:pt x="158" y="12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42"/>
                    <a:pt x="151" y="136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9" y="55"/>
                    <a:pt x="47" y="54"/>
                    <a:pt x="44" y="54"/>
                  </a:cubicBezTo>
                  <a:cubicBezTo>
                    <a:pt x="40" y="54"/>
                    <a:pt x="37" y="56"/>
                    <a:pt x="35" y="5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102"/>
                    <a:pt x="0" y="105"/>
                    <a:pt x="0" y="108"/>
                  </a:cubicBezTo>
                  <a:cubicBezTo>
                    <a:pt x="0" y="111"/>
                    <a:pt x="2" y="114"/>
                    <a:pt x="4" y="1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475"/>
                    <a:pt x="130" y="475"/>
                    <a:pt x="130" y="475"/>
                  </a:cubicBezTo>
                  <a:cubicBezTo>
                    <a:pt x="130" y="483"/>
                    <a:pt x="130" y="489"/>
                    <a:pt x="125" y="495"/>
                  </a:cubicBezTo>
                  <a:cubicBezTo>
                    <a:pt x="121" y="500"/>
                    <a:pt x="116" y="505"/>
                    <a:pt x="110" y="511"/>
                  </a:cubicBezTo>
                  <a:cubicBezTo>
                    <a:pt x="99" y="520"/>
                    <a:pt x="86" y="528"/>
                    <a:pt x="74" y="536"/>
                  </a:cubicBezTo>
                  <a:cubicBezTo>
                    <a:pt x="73" y="537"/>
                    <a:pt x="73" y="537"/>
                    <a:pt x="73" y="537"/>
                  </a:cubicBezTo>
                  <a:cubicBezTo>
                    <a:pt x="59" y="545"/>
                    <a:pt x="47" y="553"/>
                    <a:pt x="32" y="558"/>
                  </a:cubicBezTo>
                  <a:cubicBezTo>
                    <a:pt x="31" y="558"/>
                    <a:pt x="30" y="559"/>
                    <a:pt x="30" y="560"/>
                  </a:cubicBezTo>
                  <a:cubicBezTo>
                    <a:pt x="31" y="561"/>
                    <a:pt x="31" y="562"/>
                    <a:pt x="32" y="562"/>
                  </a:cubicBezTo>
                  <a:cubicBezTo>
                    <a:pt x="62" y="562"/>
                    <a:pt x="137" y="563"/>
                    <a:pt x="196" y="563"/>
                  </a:cubicBezTo>
                  <a:cubicBezTo>
                    <a:pt x="255" y="563"/>
                    <a:pt x="329" y="562"/>
                    <a:pt x="359" y="562"/>
                  </a:cubicBezTo>
                  <a:cubicBezTo>
                    <a:pt x="360" y="562"/>
                    <a:pt x="361" y="561"/>
                    <a:pt x="361" y="560"/>
                  </a:cubicBezTo>
                  <a:cubicBezTo>
                    <a:pt x="361" y="559"/>
                    <a:pt x="361" y="558"/>
                    <a:pt x="360" y="558"/>
                  </a:cubicBezTo>
                  <a:cubicBezTo>
                    <a:pt x="345" y="553"/>
                    <a:pt x="332" y="545"/>
                    <a:pt x="318" y="537"/>
                  </a:cubicBezTo>
                  <a:cubicBezTo>
                    <a:pt x="310" y="531"/>
                    <a:pt x="298" y="523"/>
                    <a:pt x="288" y="514"/>
                  </a:cubicBezTo>
                  <a:cubicBezTo>
                    <a:pt x="277" y="504"/>
                    <a:pt x="268" y="495"/>
                    <a:pt x="268" y="482"/>
                  </a:cubicBezTo>
                  <a:cubicBezTo>
                    <a:pt x="268" y="479"/>
                    <a:pt x="268" y="476"/>
                    <a:pt x="268" y="473"/>
                  </a:cubicBezTo>
                  <a:cubicBezTo>
                    <a:pt x="268" y="213"/>
                    <a:pt x="268" y="213"/>
                    <a:pt x="268" y="213"/>
                  </a:cubicBezTo>
                  <a:cubicBezTo>
                    <a:pt x="390" y="116"/>
                    <a:pt x="390" y="116"/>
                    <a:pt x="390" y="116"/>
                  </a:cubicBezTo>
                  <a:cubicBezTo>
                    <a:pt x="392" y="114"/>
                    <a:pt x="394" y="111"/>
                    <a:pt x="394" y="108"/>
                  </a:cubicBezTo>
                  <a:cubicBezTo>
                    <a:pt x="395" y="105"/>
                    <a:pt x="394" y="102"/>
                    <a:pt x="392" y="9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tree top"/>
            <p:cNvSpPr>
              <a:spLocks/>
            </p:cNvSpPr>
            <p:nvPr/>
          </p:nvSpPr>
          <p:spPr bwMode="auto">
            <a:xfrm flipH="1">
              <a:off x="7102106" y="1988454"/>
              <a:ext cx="2507087" cy="1903957"/>
            </a:xfrm>
            <a:custGeom>
              <a:avLst/>
              <a:gdLst>
                <a:gd name="T0" fmla="*/ 1005 w 1087"/>
                <a:gd name="T1" fmla="*/ 424 h 825"/>
                <a:gd name="T2" fmla="*/ 950 w 1087"/>
                <a:gd name="T3" fmla="*/ 336 h 825"/>
                <a:gd name="T4" fmla="*/ 896 w 1087"/>
                <a:gd name="T5" fmla="*/ 247 h 825"/>
                <a:gd name="T6" fmla="*/ 871 w 1087"/>
                <a:gd name="T7" fmla="*/ 175 h 825"/>
                <a:gd name="T8" fmla="*/ 790 w 1087"/>
                <a:gd name="T9" fmla="*/ 92 h 825"/>
                <a:gd name="T10" fmla="*/ 723 w 1087"/>
                <a:gd name="T11" fmla="*/ 58 h 825"/>
                <a:gd name="T12" fmla="*/ 638 w 1087"/>
                <a:gd name="T13" fmla="*/ 56 h 825"/>
                <a:gd name="T14" fmla="*/ 579 w 1087"/>
                <a:gd name="T15" fmla="*/ 98 h 825"/>
                <a:gd name="T16" fmla="*/ 528 w 1087"/>
                <a:gd name="T17" fmla="*/ 80 h 825"/>
                <a:gd name="T18" fmla="*/ 467 w 1087"/>
                <a:gd name="T19" fmla="*/ 34 h 825"/>
                <a:gd name="T20" fmla="*/ 383 w 1087"/>
                <a:gd name="T21" fmla="*/ 19 h 825"/>
                <a:gd name="T22" fmla="*/ 315 w 1087"/>
                <a:gd name="T23" fmla="*/ 64 h 825"/>
                <a:gd name="T24" fmla="*/ 259 w 1087"/>
                <a:gd name="T25" fmla="*/ 161 h 825"/>
                <a:gd name="T26" fmla="*/ 216 w 1087"/>
                <a:gd name="T27" fmla="*/ 159 h 825"/>
                <a:gd name="T28" fmla="*/ 133 w 1087"/>
                <a:gd name="T29" fmla="*/ 181 h 825"/>
                <a:gd name="T30" fmla="*/ 90 w 1087"/>
                <a:gd name="T31" fmla="*/ 250 h 825"/>
                <a:gd name="T32" fmla="*/ 67 w 1087"/>
                <a:gd name="T33" fmla="*/ 338 h 825"/>
                <a:gd name="T34" fmla="*/ 33 w 1087"/>
                <a:gd name="T35" fmla="*/ 492 h 825"/>
                <a:gd name="T36" fmla="*/ 82 w 1087"/>
                <a:gd name="T37" fmla="*/ 572 h 825"/>
                <a:gd name="T38" fmla="*/ 115 w 1087"/>
                <a:gd name="T39" fmla="*/ 629 h 825"/>
                <a:gd name="T40" fmla="*/ 83 w 1087"/>
                <a:gd name="T41" fmla="*/ 727 h 825"/>
                <a:gd name="T42" fmla="*/ 222 w 1087"/>
                <a:gd name="T43" fmla="*/ 816 h 825"/>
                <a:gd name="T44" fmla="*/ 295 w 1087"/>
                <a:gd name="T45" fmla="*/ 809 h 825"/>
                <a:gd name="T46" fmla="*/ 382 w 1087"/>
                <a:gd name="T47" fmla="*/ 778 h 825"/>
                <a:gd name="T48" fmla="*/ 450 w 1087"/>
                <a:gd name="T49" fmla="*/ 762 h 825"/>
                <a:gd name="T50" fmla="*/ 574 w 1087"/>
                <a:gd name="T51" fmla="*/ 766 h 825"/>
                <a:gd name="T52" fmla="*/ 695 w 1087"/>
                <a:gd name="T53" fmla="*/ 804 h 825"/>
                <a:gd name="T54" fmla="*/ 765 w 1087"/>
                <a:gd name="T55" fmla="*/ 797 h 825"/>
                <a:gd name="T56" fmla="*/ 850 w 1087"/>
                <a:gd name="T57" fmla="*/ 766 h 825"/>
                <a:gd name="T58" fmla="*/ 947 w 1087"/>
                <a:gd name="T59" fmla="*/ 687 h 825"/>
                <a:gd name="T60" fmla="*/ 1027 w 1087"/>
                <a:gd name="T61" fmla="*/ 621 h 825"/>
                <a:gd name="T62" fmla="*/ 1069 w 1087"/>
                <a:gd name="T63" fmla="*/ 52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7" h="825">
                  <a:moveTo>
                    <a:pt x="1042" y="431"/>
                  </a:moveTo>
                  <a:cubicBezTo>
                    <a:pt x="1030" y="425"/>
                    <a:pt x="1018" y="423"/>
                    <a:pt x="1005" y="424"/>
                  </a:cubicBezTo>
                  <a:cubicBezTo>
                    <a:pt x="1006" y="402"/>
                    <a:pt x="996" y="381"/>
                    <a:pt x="977" y="370"/>
                  </a:cubicBezTo>
                  <a:cubicBezTo>
                    <a:pt x="970" y="356"/>
                    <a:pt x="961" y="345"/>
                    <a:pt x="950" y="336"/>
                  </a:cubicBezTo>
                  <a:cubicBezTo>
                    <a:pt x="953" y="329"/>
                    <a:pt x="954" y="321"/>
                    <a:pt x="954" y="313"/>
                  </a:cubicBezTo>
                  <a:cubicBezTo>
                    <a:pt x="954" y="279"/>
                    <a:pt x="929" y="251"/>
                    <a:pt x="896" y="247"/>
                  </a:cubicBezTo>
                  <a:cubicBezTo>
                    <a:pt x="888" y="227"/>
                    <a:pt x="872" y="212"/>
                    <a:pt x="851" y="207"/>
                  </a:cubicBezTo>
                  <a:cubicBezTo>
                    <a:pt x="861" y="198"/>
                    <a:pt x="868" y="187"/>
                    <a:pt x="871" y="175"/>
                  </a:cubicBezTo>
                  <a:cubicBezTo>
                    <a:pt x="881" y="139"/>
                    <a:pt x="860" y="102"/>
                    <a:pt x="824" y="92"/>
                  </a:cubicBezTo>
                  <a:cubicBezTo>
                    <a:pt x="813" y="89"/>
                    <a:pt x="801" y="89"/>
                    <a:pt x="790" y="92"/>
                  </a:cubicBezTo>
                  <a:cubicBezTo>
                    <a:pt x="778" y="78"/>
                    <a:pt x="762" y="66"/>
                    <a:pt x="742" y="61"/>
                  </a:cubicBezTo>
                  <a:cubicBezTo>
                    <a:pt x="736" y="59"/>
                    <a:pt x="729" y="58"/>
                    <a:pt x="723" y="58"/>
                  </a:cubicBezTo>
                  <a:cubicBezTo>
                    <a:pt x="716" y="48"/>
                    <a:pt x="706" y="40"/>
                    <a:pt x="694" y="37"/>
                  </a:cubicBezTo>
                  <a:cubicBezTo>
                    <a:pt x="672" y="31"/>
                    <a:pt x="650" y="40"/>
                    <a:pt x="638" y="56"/>
                  </a:cubicBezTo>
                  <a:cubicBezTo>
                    <a:pt x="612" y="53"/>
                    <a:pt x="587" y="69"/>
                    <a:pt x="580" y="95"/>
                  </a:cubicBezTo>
                  <a:cubicBezTo>
                    <a:pt x="579" y="96"/>
                    <a:pt x="579" y="97"/>
                    <a:pt x="579" y="98"/>
                  </a:cubicBezTo>
                  <a:cubicBezTo>
                    <a:pt x="574" y="93"/>
                    <a:pt x="568" y="89"/>
                    <a:pt x="561" y="86"/>
                  </a:cubicBezTo>
                  <a:cubicBezTo>
                    <a:pt x="550" y="81"/>
                    <a:pt x="539" y="79"/>
                    <a:pt x="528" y="80"/>
                  </a:cubicBezTo>
                  <a:cubicBezTo>
                    <a:pt x="518" y="63"/>
                    <a:pt x="504" y="49"/>
                    <a:pt x="485" y="41"/>
                  </a:cubicBezTo>
                  <a:cubicBezTo>
                    <a:pt x="479" y="38"/>
                    <a:pt x="473" y="36"/>
                    <a:pt x="467" y="34"/>
                  </a:cubicBezTo>
                  <a:cubicBezTo>
                    <a:pt x="462" y="24"/>
                    <a:pt x="453" y="15"/>
                    <a:pt x="442" y="9"/>
                  </a:cubicBezTo>
                  <a:cubicBezTo>
                    <a:pt x="422" y="0"/>
                    <a:pt x="399" y="5"/>
                    <a:pt x="383" y="19"/>
                  </a:cubicBezTo>
                  <a:cubicBezTo>
                    <a:pt x="358" y="11"/>
                    <a:pt x="331" y="23"/>
                    <a:pt x="320" y="47"/>
                  </a:cubicBezTo>
                  <a:cubicBezTo>
                    <a:pt x="317" y="53"/>
                    <a:pt x="316" y="59"/>
                    <a:pt x="315" y="64"/>
                  </a:cubicBezTo>
                  <a:cubicBezTo>
                    <a:pt x="293" y="70"/>
                    <a:pt x="274" y="85"/>
                    <a:pt x="264" y="107"/>
                  </a:cubicBezTo>
                  <a:cubicBezTo>
                    <a:pt x="256" y="124"/>
                    <a:pt x="255" y="143"/>
                    <a:pt x="259" y="161"/>
                  </a:cubicBezTo>
                  <a:cubicBezTo>
                    <a:pt x="251" y="158"/>
                    <a:pt x="243" y="157"/>
                    <a:pt x="235" y="157"/>
                  </a:cubicBezTo>
                  <a:cubicBezTo>
                    <a:pt x="228" y="157"/>
                    <a:pt x="222" y="158"/>
                    <a:pt x="216" y="159"/>
                  </a:cubicBezTo>
                  <a:cubicBezTo>
                    <a:pt x="207" y="152"/>
                    <a:pt x="195" y="147"/>
                    <a:pt x="182" y="147"/>
                  </a:cubicBezTo>
                  <a:cubicBezTo>
                    <a:pt x="160" y="147"/>
                    <a:pt x="141" y="161"/>
                    <a:pt x="133" y="181"/>
                  </a:cubicBezTo>
                  <a:cubicBezTo>
                    <a:pt x="107" y="184"/>
                    <a:pt x="87" y="206"/>
                    <a:pt x="87" y="233"/>
                  </a:cubicBezTo>
                  <a:cubicBezTo>
                    <a:pt x="87" y="239"/>
                    <a:pt x="88" y="245"/>
                    <a:pt x="90" y="250"/>
                  </a:cubicBezTo>
                  <a:cubicBezTo>
                    <a:pt x="73" y="265"/>
                    <a:pt x="62" y="286"/>
                    <a:pt x="62" y="311"/>
                  </a:cubicBezTo>
                  <a:cubicBezTo>
                    <a:pt x="62" y="320"/>
                    <a:pt x="63" y="329"/>
                    <a:pt x="67" y="338"/>
                  </a:cubicBezTo>
                  <a:cubicBezTo>
                    <a:pt x="29" y="348"/>
                    <a:pt x="0" y="382"/>
                    <a:pt x="0" y="424"/>
                  </a:cubicBezTo>
                  <a:cubicBezTo>
                    <a:pt x="0" y="451"/>
                    <a:pt x="13" y="476"/>
                    <a:pt x="33" y="492"/>
                  </a:cubicBezTo>
                  <a:cubicBezTo>
                    <a:pt x="31" y="499"/>
                    <a:pt x="29" y="506"/>
                    <a:pt x="29" y="513"/>
                  </a:cubicBezTo>
                  <a:cubicBezTo>
                    <a:pt x="29" y="543"/>
                    <a:pt x="52" y="568"/>
                    <a:pt x="82" y="572"/>
                  </a:cubicBezTo>
                  <a:cubicBezTo>
                    <a:pt x="88" y="589"/>
                    <a:pt x="102" y="602"/>
                    <a:pt x="119" y="607"/>
                  </a:cubicBezTo>
                  <a:cubicBezTo>
                    <a:pt x="117" y="614"/>
                    <a:pt x="115" y="622"/>
                    <a:pt x="115" y="629"/>
                  </a:cubicBezTo>
                  <a:cubicBezTo>
                    <a:pt x="115" y="637"/>
                    <a:pt x="117" y="645"/>
                    <a:pt x="119" y="652"/>
                  </a:cubicBezTo>
                  <a:cubicBezTo>
                    <a:pt x="97" y="670"/>
                    <a:pt x="83" y="697"/>
                    <a:pt x="83" y="727"/>
                  </a:cubicBezTo>
                  <a:cubicBezTo>
                    <a:pt x="83" y="781"/>
                    <a:pt x="127" y="825"/>
                    <a:pt x="181" y="825"/>
                  </a:cubicBezTo>
                  <a:cubicBezTo>
                    <a:pt x="196" y="825"/>
                    <a:pt x="210" y="822"/>
                    <a:pt x="222" y="816"/>
                  </a:cubicBezTo>
                  <a:cubicBezTo>
                    <a:pt x="231" y="822"/>
                    <a:pt x="242" y="825"/>
                    <a:pt x="254" y="825"/>
                  </a:cubicBezTo>
                  <a:cubicBezTo>
                    <a:pt x="270" y="825"/>
                    <a:pt x="284" y="819"/>
                    <a:pt x="295" y="809"/>
                  </a:cubicBezTo>
                  <a:cubicBezTo>
                    <a:pt x="301" y="811"/>
                    <a:pt x="308" y="812"/>
                    <a:pt x="314" y="812"/>
                  </a:cubicBezTo>
                  <a:cubicBezTo>
                    <a:pt x="342" y="812"/>
                    <a:pt x="367" y="798"/>
                    <a:pt x="382" y="778"/>
                  </a:cubicBezTo>
                  <a:cubicBezTo>
                    <a:pt x="387" y="779"/>
                    <a:pt x="393" y="779"/>
                    <a:pt x="399" y="779"/>
                  </a:cubicBezTo>
                  <a:cubicBezTo>
                    <a:pt x="418" y="779"/>
                    <a:pt x="436" y="773"/>
                    <a:pt x="450" y="762"/>
                  </a:cubicBezTo>
                  <a:cubicBezTo>
                    <a:pt x="465" y="781"/>
                    <a:pt x="488" y="793"/>
                    <a:pt x="514" y="793"/>
                  </a:cubicBezTo>
                  <a:cubicBezTo>
                    <a:pt x="538" y="793"/>
                    <a:pt x="560" y="783"/>
                    <a:pt x="574" y="766"/>
                  </a:cubicBezTo>
                  <a:cubicBezTo>
                    <a:pt x="591" y="794"/>
                    <a:pt x="621" y="812"/>
                    <a:pt x="655" y="812"/>
                  </a:cubicBezTo>
                  <a:cubicBezTo>
                    <a:pt x="669" y="812"/>
                    <a:pt x="683" y="809"/>
                    <a:pt x="695" y="804"/>
                  </a:cubicBezTo>
                  <a:cubicBezTo>
                    <a:pt x="704" y="809"/>
                    <a:pt x="714" y="812"/>
                    <a:pt x="725" y="812"/>
                  </a:cubicBezTo>
                  <a:cubicBezTo>
                    <a:pt x="741" y="812"/>
                    <a:pt x="755" y="807"/>
                    <a:pt x="765" y="797"/>
                  </a:cubicBezTo>
                  <a:cubicBezTo>
                    <a:pt x="771" y="798"/>
                    <a:pt x="778" y="799"/>
                    <a:pt x="784" y="799"/>
                  </a:cubicBezTo>
                  <a:cubicBezTo>
                    <a:pt x="811" y="799"/>
                    <a:pt x="835" y="786"/>
                    <a:pt x="850" y="766"/>
                  </a:cubicBezTo>
                  <a:cubicBezTo>
                    <a:pt x="855" y="767"/>
                    <a:pt x="860" y="768"/>
                    <a:pt x="866" y="768"/>
                  </a:cubicBezTo>
                  <a:cubicBezTo>
                    <a:pt x="911" y="768"/>
                    <a:pt x="947" y="732"/>
                    <a:pt x="947" y="687"/>
                  </a:cubicBezTo>
                  <a:cubicBezTo>
                    <a:pt x="947" y="673"/>
                    <a:pt x="943" y="660"/>
                    <a:pt x="937" y="649"/>
                  </a:cubicBezTo>
                  <a:cubicBezTo>
                    <a:pt x="970" y="666"/>
                    <a:pt x="1010" y="653"/>
                    <a:pt x="1027" y="621"/>
                  </a:cubicBezTo>
                  <a:cubicBezTo>
                    <a:pt x="1038" y="600"/>
                    <a:pt x="1037" y="575"/>
                    <a:pt x="1025" y="555"/>
                  </a:cubicBezTo>
                  <a:cubicBezTo>
                    <a:pt x="1043" y="551"/>
                    <a:pt x="1060" y="539"/>
                    <a:pt x="1069" y="522"/>
                  </a:cubicBezTo>
                  <a:cubicBezTo>
                    <a:pt x="1087" y="489"/>
                    <a:pt x="1074" y="449"/>
                    <a:pt x="1042" y="431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chemeClr val="accent4">
                    <a:lumMod val="75000"/>
                  </a:schemeClr>
                </a:gs>
                <a:gs pos="85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4" name="bush"/>
          <p:cNvSpPr>
            <a:spLocks/>
          </p:cNvSpPr>
          <p:nvPr/>
        </p:nvSpPr>
        <p:spPr bwMode="auto">
          <a:xfrm flipH="1">
            <a:off x="1684196" y="4697204"/>
            <a:ext cx="931681" cy="572272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3" descr="C:\Users\User\Desktop\SS_lab\SS_BIN\BIN_PEOPLE_PPT\164991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24" b="98852" l="0" r="98641">
                        <a14:foregroundMark x1="41848" y1="30654" x2="42391" y2="30654"/>
                        <a14:foregroundMark x1="36957" y1="29240" x2="38043" y2="28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33" y="2186765"/>
            <a:ext cx="2804641" cy="477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1002" y="2063870"/>
            <a:ext cx="2514556" cy="1353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2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She</a:t>
            </a:r>
            <a:endParaRPr kumimoji="0" lang="ru-RU" sz="802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62B1D8-A785-4780-B948-8104C0450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711" y="2343613"/>
            <a:ext cx="1335140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8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rass"/>
          <p:cNvSpPr>
            <a:spLocks noChangeArrowheads="1"/>
          </p:cNvSpPr>
          <p:nvPr/>
        </p:nvSpPr>
        <p:spPr bwMode="auto">
          <a:xfrm>
            <a:off x="451512" y="4982378"/>
            <a:ext cx="11256619" cy="19572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83000">
                <a:schemeClr val="accent2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cloud"/>
          <p:cNvSpPr>
            <a:spLocks/>
          </p:cNvSpPr>
          <p:nvPr/>
        </p:nvSpPr>
        <p:spPr bwMode="auto">
          <a:xfrm>
            <a:off x="8651098" y="-206820"/>
            <a:ext cx="2885647" cy="1853917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cloud"/>
          <p:cNvSpPr>
            <a:spLocks/>
          </p:cNvSpPr>
          <p:nvPr/>
        </p:nvSpPr>
        <p:spPr bwMode="auto">
          <a:xfrm>
            <a:off x="531086" y="1124579"/>
            <a:ext cx="2110381" cy="1355838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bush"/>
          <p:cNvSpPr>
            <a:spLocks/>
          </p:cNvSpPr>
          <p:nvPr/>
        </p:nvSpPr>
        <p:spPr bwMode="auto">
          <a:xfrm>
            <a:off x="10670406" y="4549455"/>
            <a:ext cx="806255" cy="457927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bush"/>
          <p:cNvSpPr>
            <a:spLocks/>
          </p:cNvSpPr>
          <p:nvPr/>
        </p:nvSpPr>
        <p:spPr bwMode="auto">
          <a:xfrm>
            <a:off x="9533060" y="5291673"/>
            <a:ext cx="1474392" cy="837407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bush"/>
          <p:cNvSpPr>
            <a:spLocks/>
          </p:cNvSpPr>
          <p:nvPr/>
        </p:nvSpPr>
        <p:spPr bwMode="auto">
          <a:xfrm>
            <a:off x="10093921" y="5570387"/>
            <a:ext cx="1674332" cy="1028434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11753" y="-702340"/>
            <a:ext cx="9295737" cy="3131421"/>
            <a:chOff x="575353" y="-840695"/>
            <a:chExt cx="11126911" cy="3748282"/>
          </a:xfrm>
        </p:grpSpPr>
        <p:sp>
          <p:nvSpPr>
            <p:cNvPr id="167" name="cloud"/>
            <p:cNvSpPr>
              <a:spLocks/>
            </p:cNvSpPr>
            <p:nvPr/>
          </p:nvSpPr>
          <p:spPr bwMode="auto">
            <a:xfrm>
              <a:off x="575353" y="-840695"/>
              <a:ext cx="11126911" cy="3748282"/>
            </a:xfrm>
            <a:custGeom>
              <a:avLst/>
              <a:gdLst>
                <a:gd name="T0" fmla="*/ 536 w 594"/>
                <a:gd name="T1" fmla="*/ 220 h 464"/>
                <a:gd name="T2" fmla="*/ 547 w 594"/>
                <a:gd name="T3" fmla="*/ 182 h 464"/>
                <a:gd name="T4" fmla="*/ 477 w 594"/>
                <a:gd name="T5" fmla="*/ 112 h 464"/>
                <a:gd name="T6" fmla="*/ 477 w 594"/>
                <a:gd name="T7" fmla="*/ 112 h 464"/>
                <a:gd name="T8" fmla="*/ 400 w 594"/>
                <a:gd name="T9" fmla="*/ 35 h 464"/>
                <a:gd name="T10" fmla="*/ 337 w 594"/>
                <a:gd name="T11" fmla="*/ 68 h 464"/>
                <a:gd name="T12" fmla="*/ 252 w 594"/>
                <a:gd name="T13" fmla="*/ 0 h 464"/>
                <a:gd name="T14" fmla="*/ 170 w 594"/>
                <a:gd name="T15" fmla="*/ 58 h 464"/>
                <a:gd name="T16" fmla="*/ 105 w 594"/>
                <a:gd name="T17" fmla="*/ 123 h 464"/>
                <a:gd name="T18" fmla="*/ 0 w 594"/>
                <a:gd name="T19" fmla="*/ 242 h 464"/>
                <a:gd name="T20" fmla="*/ 84 w 594"/>
                <a:gd name="T21" fmla="*/ 355 h 464"/>
                <a:gd name="T22" fmla="*/ 80 w 594"/>
                <a:gd name="T23" fmla="*/ 379 h 464"/>
                <a:gd name="T24" fmla="*/ 165 w 594"/>
                <a:gd name="T25" fmla="*/ 464 h 464"/>
                <a:gd name="T26" fmla="*/ 242 w 594"/>
                <a:gd name="T27" fmla="*/ 415 h 464"/>
                <a:gd name="T28" fmla="*/ 318 w 594"/>
                <a:gd name="T29" fmla="*/ 458 h 464"/>
                <a:gd name="T30" fmla="*/ 386 w 594"/>
                <a:gd name="T31" fmla="*/ 425 h 464"/>
                <a:gd name="T32" fmla="*/ 467 w 594"/>
                <a:gd name="T33" fmla="*/ 454 h 464"/>
                <a:gd name="T34" fmla="*/ 594 w 594"/>
                <a:gd name="T35" fmla="*/ 326 h 464"/>
                <a:gd name="T36" fmla="*/ 536 w 594"/>
                <a:gd name="T37" fmla="*/ 22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4" h="464">
                  <a:moveTo>
                    <a:pt x="536" y="220"/>
                  </a:moveTo>
                  <a:cubicBezTo>
                    <a:pt x="543" y="209"/>
                    <a:pt x="547" y="196"/>
                    <a:pt x="547" y="182"/>
                  </a:cubicBezTo>
                  <a:cubicBezTo>
                    <a:pt x="547" y="143"/>
                    <a:pt x="516" y="112"/>
                    <a:pt x="477" y="112"/>
                  </a:cubicBezTo>
                  <a:cubicBezTo>
                    <a:pt x="477" y="112"/>
                    <a:pt x="477" y="112"/>
                    <a:pt x="477" y="112"/>
                  </a:cubicBezTo>
                  <a:cubicBezTo>
                    <a:pt x="477" y="70"/>
                    <a:pt x="442" y="35"/>
                    <a:pt x="400" y="35"/>
                  </a:cubicBezTo>
                  <a:cubicBezTo>
                    <a:pt x="374" y="35"/>
                    <a:pt x="351" y="48"/>
                    <a:pt x="337" y="68"/>
                  </a:cubicBezTo>
                  <a:cubicBezTo>
                    <a:pt x="329" y="29"/>
                    <a:pt x="294" y="0"/>
                    <a:pt x="252" y="0"/>
                  </a:cubicBezTo>
                  <a:cubicBezTo>
                    <a:pt x="214" y="0"/>
                    <a:pt x="182" y="24"/>
                    <a:pt x="170" y="58"/>
                  </a:cubicBezTo>
                  <a:cubicBezTo>
                    <a:pt x="138" y="67"/>
                    <a:pt x="114" y="92"/>
                    <a:pt x="105" y="123"/>
                  </a:cubicBezTo>
                  <a:cubicBezTo>
                    <a:pt x="46" y="130"/>
                    <a:pt x="0" y="180"/>
                    <a:pt x="0" y="242"/>
                  </a:cubicBezTo>
                  <a:cubicBezTo>
                    <a:pt x="0" y="295"/>
                    <a:pt x="35" y="340"/>
                    <a:pt x="84" y="355"/>
                  </a:cubicBezTo>
                  <a:cubicBezTo>
                    <a:pt x="82" y="363"/>
                    <a:pt x="80" y="371"/>
                    <a:pt x="80" y="379"/>
                  </a:cubicBezTo>
                  <a:cubicBezTo>
                    <a:pt x="80" y="426"/>
                    <a:pt x="118" y="464"/>
                    <a:pt x="165" y="464"/>
                  </a:cubicBezTo>
                  <a:cubicBezTo>
                    <a:pt x="199" y="464"/>
                    <a:pt x="229" y="444"/>
                    <a:pt x="242" y="415"/>
                  </a:cubicBezTo>
                  <a:cubicBezTo>
                    <a:pt x="258" y="441"/>
                    <a:pt x="286" y="458"/>
                    <a:pt x="318" y="458"/>
                  </a:cubicBezTo>
                  <a:cubicBezTo>
                    <a:pt x="345" y="458"/>
                    <a:pt x="370" y="445"/>
                    <a:pt x="386" y="425"/>
                  </a:cubicBezTo>
                  <a:cubicBezTo>
                    <a:pt x="408" y="443"/>
                    <a:pt x="436" y="454"/>
                    <a:pt x="467" y="454"/>
                  </a:cubicBezTo>
                  <a:cubicBezTo>
                    <a:pt x="537" y="454"/>
                    <a:pt x="594" y="397"/>
                    <a:pt x="594" y="326"/>
                  </a:cubicBezTo>
                  <a:cubicBezTo>
                    <a:pt x="594" y="282"/>
                    <a:pt x="571" y="242"/>
                    <a:pt x="536" y="22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06910" tIns="53455" rIns="106910" bIns="534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575354" y="431515"/>
              <a:ext cx="10220882" cy="172605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/>
            </a:bodyPr>
            <a:lstStyle/>
            <a:p>
              <a:pPr marL="0" marR="0" lvl="0" indent="0" algn="ctr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14" b="1" i="0" u="none" strike="noStrike" kern="1200" cap="none" spc="0" normalizeH="0" baseline="0" noProof="0" dirty="0">
                  <a:ln>
                    <a:noFill/>
                  </a:ln>
                  <a:solidFill>
                    <a:srgbClr val="B08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Aharoni" pitchFamily="2" charset="-79"/>
                </a:rPr>
                <a:t>We</a:t>
              </a:r>
              <a:r>
                <a:rPr kumimoji="0" lang="en-US" sz="5514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Aharoni" pitchFamily="2" charset="-79"/>
                </a:rPr>
                <a:t> don’t like </a:t>
              </a:r>
              <a:r>
                <a:rPr kumimoji="0" lang="en-US" sz="5514" b="1" i="0" u="none" strike="noStrike" kern="1200" cap="none" spc="0" normalizeH="0" baseline="0" noProof="0" dirty="0">
                  <a:ln>
                    <a:solidFill>
                      <a:srgbClr val="B08600"/>
                    </a:solidFill>
                  </a:ln>
                  <a:solidFill>
                    <a:srgbClr val="B08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Aharoni" pitchFamily="2" charset="-79"/>
                </a:rPr>
                <a:t>fishing.</a:t>
              </a:r>
              <a:endParaRPr kumimoji="0" lang="ru-RU" sz="5514" b="1" i="0" u="none" strike="noStrike" kern="1200" cap="none" spc="0" normalizeH="0" baseline="0" noProof="0" dirty="0">
                <a:ln>
                  <a:solidFill>
                    <a:srgbClr val="B08600"/>
                  </a:solidFill>
                </a:ln>
                <a:solidFill>
                  <a:srgbClr val="B08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haroni" pitchFamily="2" charset="-79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81766" y="2055883"/>
            <a:ext cx="2208941" cy="1104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1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Aharoni" pitchFamily="2" charset="-79"/>
              </a:rPr>
              <a:t>Kate</a:t>
            </a:r>
            <a:endParaRPr kumimoji="0" lang="ru-RU" sz="401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</p:txBody>
      </p:sp>
      <p:grpSp>
        <p:nvGrpSpPr>
          <p:cNvPr id="162" name="tree"/>
          <p:cNvGrpSpPr/>
          <p:nvPr/>
        </p:nvGrpSpPr>
        <p:grpSpPr>
          <a:xfrm>
            <a:off x="531086" y="1464172"/>
            <a:ext cx="3310302" cy="3518206"/>
            <a:chOff x="7102106" y="1988454"/>
            <a:chExt cx="2507087" cy="2918508"/>
          </a:xfrm>
        </p:grpSpPr>
        <p:sp>
          <p:nvSpPr>
            <p:cNvPr id="150" name="tree trunk"/>
            <p:cNvSpPr>
              <a:spLocks/>
            </p:cNvSpPr>
            <p:nvPr/>
          </p:nvSpPr>
          <p:spPr bwMode="auto">
            <a:xfrm>
              <a:off x="8022238" y="3608443"/>
              <a:ext cx="911039" cy="1298519"/>
            </a:xfrm>
            <a:custGeom>
              <a:avLst/>
              <a:gdLst>
                <a:gd name="T0" fmla="*/ 392 w 395"/>
                <a:gd name="T1" fmla="*/ 99 h 563"/>
                <a:gd name="T2" fmla="*/ 360 w 395"/>
                <a:gd name="T3" fmla="*/ 59 h 563"/>
                <a:gd name="T4" fmla="*/ 350 w 395"/>
                <a:gd name="T5" fmla="*/ 54 h 563"/>
                <a:gd name="T6" fmla="*/ 343 w 395"/>
                <a:gd name="T7" fmla="*/ 57 h 563"/>
                <a:gd name="T8" fmla="*/ 244 w 395"/>
                <a:gd name="T9" fmla="*/ 136 h 563"/>
                <a:gd name="T10" fmla="*/ 236 w 395"/>
                <a:gd name="T11" fmla="*/ 132 h 563"/>
                <a:gd name="T12" fmla="*/ 236 w 395"/>
                <a:gd name="T13" fmla="*/ 12 h 563"/>
                <a:gd name="T14" fmla="*/ 224 w 395"/>
                <a:gd name="T15" fmla="*/ 0 h 563"/>
                <a:gd name="T16" fmla="*/ 170 w 395"/>
                <a:gd name="T17" fmla="*/ 0 h 563"/>
                <a:gd name="T18" fmla="*/ 158 w 395"/>
                <a:gd name="T19" fmla="*/ 12 h 563"/>
                <a:gd name="T20" fmla="*/ 158 w 395"/>
                <a:gd name="T21" fmla="*/ 134 h 563"/>
                <a:gd name="T22" fmla="*/ 151 w 395"/>
                <a:gd name="T23" fmla="*/ 136 h 563"/>
                <a:gd name="T24" fmla="*/ 51 w 395"/>
                <a:gd name="T25" fmla="*/ 57 h 563"/>
                <a:gd name="T26" fmla="*/ 44 w 395"/>
                <a:gd name="T27" fmla="*/ 54 h 563"/>
                <a:gd name="T28" fmla="*/ 35 w 395"/>
                <a:gd name="T29" fmla="*/ 59 h 563"/>
                <a:gd name="T30" fmla="*/ 2 w 395"/>
                <a:gd name="T31" fmla="*/ 99 h 563"/>
                <a:gd name="T32" fmla="*/ 0 w 395"/>
                <a:gd name="T33" fmla="*/ 108 h 563"/>
                <a:gd name="T34" fmla="*/ 4 w 395"/>
                <a:gd name="T35" fmla="*/ 116 h 563"/>
                <a:gd name="T36" fmla="*/ 130 w 395"/>
                <a:gd name="T37" fmla="*/ 216 h 563"/>
                <a:gd name="T38" fmla="*/ 130 w 395"/>
                <a:gd name="T39" fmla="*/ 475 h 563"/>
                <a:gd name="T40" fmla="*/ 125 w 395"/>
                <a:gd name="T41" fmla="*/ 495 h 563"/>
                <a:gd name="T42" fmla="*/ 110 w 395"/>
                <a:gd name="T43" fmla="*/ 511 h 563"/>
                <a:gd name="T44" fmla="*/ 74 w 395"/>
                <a:gd name="T45" fmla="*/ 536 h 563"/>
                <a:gd name="T46" fmla="*/ 73 w 395"/>
                <a:gd name="T47" fmla="*/ 537 h 563"/>
                <a:gd name="T48" fmla="*/ 32 w 395"/>
                <a:gd name="T49" fmla="*/ 558 h 563"/>
                <a:gd name="T50" fmla="*/ 30 w 395"/>
                <a:gd name="T51" fmla="*/ 560 h 563"/>
                <a:gd name="T52" fmla="*/ 32 w 395"/>
                <a:gd name="T53" fmla="*/ 562 h 563"/>
                <a:gd name="T54" fmla="*/ 196 w 395"/>
                <a:gd name="T55" fmla="*/ 563 h 563"/>
                <a:gd name="T56" fmla="*/ 359 w 395"/>
                <a:gd name="T57" fmla="*/ 562 h 563"/>
                <a:gd name="T58" fmla="*/ 361 w 395"/>
                <a:gd name="T59" fmla="*/ 560 h 563"/>
                <a:gd name="T60" fmla="*/ 360 w 395"/>
                <a:gd name="T61" fmla="*/ 558 h 563"/>
                <a:gd name="T62" fmla="*/ 318 w 395"/>
                <a:gd name="T63" fmla="*/ 537 h 563"/>
                <a:gd name="T64" fmla="*/ 288 w 395"/>
                <a:gd name="T65" fmla="*/ 514 h 563"/>
                <a:gd name="T66" fmla="*/ 268 w 395"/>
                <a:gd name="T67" fmla="*/ 482 h 563"/>
                <a:gd name="T68" fmla="*/ 268 w 395"/>
                <a:gd name="T69" fmla="*/ 473 h 563"/>
                <a:gd name="T70" fmla="*/ 268 w 395"/>
                <a:gd name="T71" fmla="*/ 213 h 563"/>
                <a:gd name="T72" fmla="*/ 390 w 395"/>
                <a:gd name="T73" fmla="*/ 116 h 563"/>
                <a:gd name="T74" fmla="*/ 394 w 395"/>
                <a:gd name="T75" fmla="*/ 108 h 563"/>
                <a:gd name="T76" fmla="*/ 392 w 395"/>
                <a:gd name="T77" fmla="*/ 9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5" h="563">
                  <a:moveTo>
                    <a:pt x="392" y="99"/>
                  </a:moveTo>
                  <a:cubicBezTo>
                    <a:pt x="360" y="59"/>
                    <a:pt x="360" y="59"/>
                    <a:pt x="360" y="59"/>
                  </a:cubicBezTo>
                  <a:cubicBezTo>
                    <a:pt x="357" y="56"/>
                    <a:pt x="354" y="54"/>
                    <a:pt x="350" y="54"/>
                  </a:cubicBezTo>
                  <a:cubicBezTo>
                    <a:pt x="348" y="54"/>
                    <a:pt x="345" y="55"/>
                    <a:pt x="343" y="57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35" y="143"/>
                    <a:pt x="236" y="132"/>
                    <a:pt x="236" y="13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6"/>
                    <a:pt x="231" y="0"/>
                    <a:pt x="22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3" y="0"/>
                    <a:pt x="158" y="6"/>
                    <a:pt x="158" y="12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42"/>
                    <a:pt x="151" y="136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9" y="55"/>
                    <a:pt x="47" y="54"/>
                    <a:pt x="44" y="54"/>
                  </a:cubicBezTo>
                  <a:cubicBezTo>
                    <a:pt x="40" y="54"/>
                    <a:pt x="37" y="56"/>
                    <a:pt x="35" y="5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102"/>
                    <a:pt x="0" y="105"/>
                    <a:pt x="0" y="108"/>
                  </a:cubicBezTo>
                  <a:cubicBezTo>
                    <a:pt x="0" y="111"/>
                    <a:pt x="2" y="114"/>
                    <a:pt x="4" y="1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475"/>
                    <a:pt x="130" y="475"/>
                    <a:pt x="130" y="475"/>
                  </a:cubicBezTo>
                  <a:cubicBezTo>
                    <a:pt x="130" y="483"/>
                    <a:pt x="130" y="489"/>
                    <a:pt x="125" y="495"/>
                  </a:cubicBezTo>
                  <a:cubicBezTo>
                    <a:pt x="121" y="500"/>
                    <a:pt x="116" y="505"/>
                    <a:pt x="110" y="511"/>
                  </a:cubicBezTo>
                  <a:cubicBezTo>
                    <a:pt x="99" y="520"/>
                    <a:pt x="86" y="528"/>
                    <a:pt x="74" y="536"/>
                  </a:cubicBezTo>
                  <a:cubicBezTo>
                    <a:pt x="73" y="537"/>
                    <a:pt x="73" y="537"/>
                    <a:pt x="73" y="537"/>
                  </a:cubicBezTo>
                  <a:cubicBezTo>
                    <a:pt x="59" y="545"/>
                    <a:pt x="47" y="553"/>
                    <a:pt x="32" y="558"/>
                  </a:cubicBezTo>
                  <a:cubicBezTo>
                    <a:pt x="31" y="558"/>
                    <a:pt x="30" y="559"/>
                    <a:pt x="30" y="560"/>
                  </a:cubicBezTo>
                  <a:cubicBezTo>
                    <a:pt x="31" y="561"/>
                    <a:pt x="31" y="562"/>
                    <a:pt x="32" y="562"/>
                  </a:cubicBezTo>
                  <a:cubicBezTo>
                    <a:pt x="62" y="562"/>
                    <a:pt x="137" y="563"/>
                    <a:pt x="196" y="563"/>
                  </a:cubicBezTo>
                  <a:cubicBezTo>
                    <a:pt x="255" y="563"/>
                    <a:pt x="329" y="562"/>
                    <a:pt x="359" y="562"/>
                  </a:cubicBezTo>
                  <a:cubicBezTo>
                    <a:pt x="360" y="562"/>
                    <a:pt x="361" y="561"/>
                    <a:pt x="361" y="560"/>
                  </a:cubicBezTo>
                  <a:cubicBezTo>
                    <a:pt x="361" y="559"/>
                    <a:pt x="361" y="558"/>
                    <a:pt x="360" y="558"/>
                  </a:cubicBezTo>
                  <a:cubicBezTo>
                    <a:pt x="345" y="553"/>
                    <a:pt x="332" y="545"/>
                    <a:pt x="318" y="537"/>
                  </a:cubicBezTo>
                  <a:cubicBezTo>
                    <a:pt x="310" y="531"/>
                    <a:pt x="298" y="523"/>
                    <a:pt x="288" y="514"/>
                  </a:cubicBezTo>
                  <a:cubicBezTo>
                    <a:pt x="277" y="504"/>
                    <a:pt x="268" y="495"/>
                    <a:pt x="268" y="482"/>
                  </a:cubicBezTo>
                  <a:cubicBezTo>
                    <a:pt x="268" y="479"/>
                    <a:pt x="268" y="476"/>
                    <a:pt x="268" y="473"/>
                  </a:cubicBezTo>
                  <a:cubicBezTo>
                    <a:pt x="268" y="213"/>
                    <a:pt x="268" y="213"/>
                    <a:pt x="268" y="213"/>
                  </a:cubicBezTo>
                  <a:cubicBezTo>
                    <a:pt x="390" y="116"/>
                    <a:pt x="390" y="116"/>
                    <a:pt x="390" y="116"/>
                  </a:cubicBezTo>
                  <a:cubicBezTo>
                    <a:pt x="392" y="114"/>
                    <a:pt x="394" y="111"/>
                    <a:pt x="394" y="108"/>
                  </a:cubicBezTo>
                  <a:cubicBezTo>
                    <a:pt x="395" y="105"/>
                    <a:pt x="394" y="102"/>
                    <a:pt x="392" y="9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tree top"/>
            <p:cNvSpPr>
              <a:spLocks/>
            </p:cNvSpPr>
            <p:nvPr/>
          </p:nvSpPr>
          <p:spPr bwMode="auto">
            <a:xfrm flipH="1">
              <a:off x="7102106" y="1988454"/>
              <a:ext cx="2507087" cy="1903957"/>
            </a:xfrm>
            <a:custGeom>
              <a:avLst/>
              <a:gdLst>
                <a:gd name="T0" fmla="*/ 1005 w 1087"/>
                <a:gd name="T1" fmla="*/ 424 h 825"/>
                <a:gd name="T2" fmla="*/ 950 w 1087"/>
                <a:gd name="T3" fmla="*/ 336 h 825"/>
                <a:gd name="T4" fmla="*/ 896 w 1087"/>
                <a:gd name="T5" fmla="*/ 247 h 825"/>
                <a:gd name="T6" fmla="*/ 871 w 1087"/>
                <a:gd name="T7" fmla="*/ 175 h 825"/>
                <a:gd name="T8" fmla="*/ 790 w 1087"/>
                <a:gd name="T9" fmla="*/ 92 h 825"/>
                <a:gd name="T10" fmla="*/ 723 w 1087"/>
                <a:gd name="T11" fmla="*/ 58 h 825"/>
                <a:gd name="T12" fmla="*/ 638 w 1087"/>
                <a:gd name="T13" fmla="*/ 56 h 825"/>
                <a:gd name="T14" fmla="*/ 579 w 1087"/>
                <a:gd name="T15" fmla="*/ 98 h 825"/>
                <a:gd name="T16" fmla="*/ 528 w 1087"/>
                <a:gd name="T17" fmla="*/ 80 h 825"/>
                <a:gd name="T18" fmla="*/ 467 w 1087"/>
                <a:gd name="T19" fmla="*/ 34 h 825"/>
                <a:gd name="T20" fmla="*/ 383 w 1087"/>
                <a:gd name="T21" fmla="*/ 19 h 825"/>
                <a:gd name="T22" fmla="*/ 315 w 1087"/>
                <a:gd name="T23" fmla="*/ 64 h 825"/>
                <a:gd name="T24" fmla="*/ 259 w 1087"/>
                <a:gd name="T25" fmla="*/ 161 h 825"/>
                <a:gd name="T26" fmla="*/ 216 w 1087"/>
                <a:gd name="T27" fmla="*/ 159 h 825"/>
                <a:gd name="T28" fmla="*/ 133 w 1087"/>
                <a:gd name="T29" fmla="*/ 181 h 825"/>
                <a:gd name="T30" fmla="*/ 90 w 1087"/>
                <a:gd name="T31" fmla="*/ 250 h 825"/>
                <a:gd name="T32" fmla="*/ 67 w 1087"/>
                <a:gd name="T33" fmla="*/ 338 h 825"/>
                <a:gd name="T34" fmla="*/ 33 w 1087"/>
                <a:gd name="T35" fmla="*/ 492 h 825"/>
                <a:gd name="T36" fmla="*/ 82 w 1087"/>
                <a:gd name="T37" fmla="*/ 572 h 825"/>
                <a:gd name="T38" fmla="*/ 115 w 1087"/>
                <a:gd name="T39" fmla="*/ 629 h 825"/>
                <a:gd name="T40" fmla="*/ 83 w 1087"/>
                <a:gd name="T41" fmla="*/ 727 h 825"/>
                <a:gd name="T42" fmla="*/ 222 w 1087"/>
                <a:gd name="T43" fmla="*/ 816 h 825"/>
                <a:gd name="T44" fmla="*/ 295 w 1087"/>
                <a:gd name="T45" fmla="*/ 809 h 825"/>
                <a:gd name="T46" fmla="*/ 382 w 1087"/>
                <a:gd name="T47" fmla="*/ 778 h 825"/>
                <a:gd name="T48" fmla="*/ 450 w 1087"/>
                <a:gd name="T49" fmla="*/ 762 h 825"/>
                <a:gd name="T50" fmla="*/ 574 w 1087"/>
                <a:gd name="T51" fmla="*/ 766 h 825"/>
                <a:gd name="T52" fmla="*/ 695 w 1087"/>
                <a:gd name="T53" fmla="*/ 804 h 825"/>
                <a:gd name="T54" fmla="*/ 765 w 1087"/>
                <a:gd name="T55" fmla="*/ 797 h 825"/>
                <a:gd name="T56" fmla="*/ 850 w 1087"/>
                <a:gd name="T57" fmla="*/ 766 h 825"/>
                <a:gd name="T58" fmla="*/ 947 w 1087"/>
                <a:gd name="T59" fmla="*/ 687 h 825"/>
                <a:gd name="T60" fmla="*/ 1027 w 1087"/>
                <a:gd name="T61" fmla="*/ 621 h 825"/>
                <a:gd name="T62" fmla="*/ 1069 w 1087"/>
                <a:gd name="T63" fmla="*/ 52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7" h="825">
                  <a:moveTo>
                    <a:pt x="1042" y="431"/>
                  </a:moveTo>
                  <a:cubicBezTo>
                    <a:pt x="1030" y="425"/>
                    <a:pt x="1018" y="423"/>
                    <a:pt x="1005" y="424"/>
                  </a:cubicBezTo>
                  <a:cubicBezTo>
                    <a:pt x="1006" y="402"/>
                    <a:pt x="996" y="381"/>
                    <a:pt x="977" y="370"/>
                  </a:cubicBezTo>
                  <a:cubicBezTo>
                    <a:pt x="970" y="356"/>
                    <a:pt x="961" y="345"/>
                    <a:pt x="950" y="336"/>
                  </a:cubicBezTo>
                  <a:cubicBezTo>
                    <a:pt x="953" y="329"/>
                    <a:pt x="954" y="321"/>
                    <a:pt x="954" y="313"/>
                  </a:cubicBezTo>
                  <a:cubicBezTo>
                    <a:pt x="954" y="279"/>
                    <a:pt x="929" y="251"/>
                    <a:pt x="896" y="247"/>
                  </a:cubicBezTo>
                  <a:cubicBezTo>
                    <a:pt x="888" y="227"/>
                    <a:pt x="872" y="212"/>
                    <a:pt x="851" y="207"/>
                  </a:cubicBezTo>
                  <a:cubicBezTo>
                    <a:pt x="861" y="198"/>
                    <a:pt x="868" y="187"/>
                    <a:pt x="871" y="175"/>
                  </a:cubicBezTo>
                  <a:cubicBezTo>
                    <a:pt x="881" y="139"/>
                    <a:pt x="860" y="102"/>
                    <a:pt x="824" y="92"/>
                  </a:cubicBezTo>
                  <a:cubicBezTo>
                    <a:pt x="813" y="89"/>
                    <a:pt x="801" y="89"/>
                    <a:pt x="790" y="92"/>
                  </a:cubicBezTo>
                  <a:cubicBezTo>
                    <a:pt x="778" y="78"/>
                    <a:pt x="762" y="66"/>
                    <a:pt x="742" y="61"/>
                  </a:cubicBezTo>
                  <a:cubicBezTo>
                    <a:pt x="736" y="59"/>
                    <a:pt x="729" y="58"/>
                    <a:pt x="723" y="58"/>
                  </a:cubicBezTo>
                  <a:cubicBezTo>
                    <a:pt x="716" y="48"/>
                    <a:pt x="706" y="40"/>
                    <a:pt x="694" y="37"/>
                  </a:cubicBezTo>
                  <a:cubicBezTo>
                    <a:pt x="672" y="31"/>
                    <a:pt x="650" y="40"/>
                    <a:pt x="638" y="56"/>
                  </a:cubicBezTo>
                  <a:cubicBezTo>
                    <a:pt x="612" y="53"/>
                    <a:pt x="587" y="69"/>
                    <a:pt x="580" y="95"/>
                  </a:cubicBezTo>
                  <a:cubicBezTo>
                    <a:pt x="579" y="96"/>
                    <a:pt x="579" y="97"/>
                    <a:pt x="579" y="98"/>
                  </a:cubicBezTo>
                  <a:cubicBezTo>
                    <a:pt x="574" y="93"/>
                    <a:pt x="568" y="89"/>
                    <a:pt x="561" y="86"/>
                  </a:cubicBezTo>
                  <a:cubicBezTo>
                    <a:pt x="550" y="81"/>
                    <a:pt x="539" y="79"/>
                    <a:pt x="528" y="80"/>
                  </a:cubicBezTo>
                  <a:cubicBezTo>
                    <a:pt x="518" y="63"/>
                    <a:pt x="504" y="49"/>
                    <a:pt x="485" y="41"/>
                  </a:cubicBezTo>
                  <a:cubicBezTo>
                    <a:pt x="479" y="38"/>
                    <a:pt x="473" y="36"/>
                    <a:pt x="467" y="34"/>
                  </a:cubicBezTo>
                  <a:cubicBezTo>
                    <a:pt x="462" y="24"/>
                    <a:pt x="453" y="15"/>
                    <a:pt x="442" y="9"/>
                  </a:cubicBezTo>
                  <a:cubicBezTo>
                    <a:pt x="422" y="0"/>
                    <a:pt x="399" y="5"/>
                    <a:pt x="383" y="19"/>
                  </a:cubicBezTo>
                  <a:cubicBezTo>
                    <a:pt x="358" y="11"/>
                    <a:pt x="331" y="23"/>
                    <a:pt x="320" y="47"/>
                  </a:cubicBezTo>
                  <a:cubicBezTo>
                    <a:pt x="317" y="53"/>
                    <a:pt x="316" y="59"/>
                    <a:pt x="315" y="64"/>
                  </a:cubicBezTo>
                  <a:cubicBezTo>
                    <a:pt x="293" y="70"/>
                    <a:pt x="274" y="85"/>
                    <a:pt x="264" y="107"/>
                  </a:cubicBezTo>
                  <a:cubicBezTo>
                    <a:pt x="256" y="124"/>
                    <a:pt x="255" y="143"/>
                    <a:pt x="259" y="161"/>
                  </a:cubicBezTo>
                  <a:cubicBezTo>
                    <a:pt x="251" y="158"/>
                    <a:pt x="243" y="157"/>
                    <a:pt x="235" y="157"/>
                  </a:cubicBezTo>
                  <a:cubicBezTo>
                    <a:pt x="228" y="157"/>
                    <a:pt x="222" y="158"/>
                    <a:pt x="216" y="159"/>
                  </a:cubicBezTo>
                  <a:cubicBezTo>
                    <a:pt x="207" y="152"/>
                    <a:pt x="195" y="147"/>
                    <a:pt x="182" y="147"/>
                  </a:cubicBezTo>
                  <a:cubicBezTo>
                    <a:pt x="160" y="147"/>
                    <a:pt x="141" y="161"/>
                    <a:pt x="133" y="181"/>
                  </a:cubicBezTo>
                  <a:cubicBezTo>
                    <a:pt x="107" y="184"/>
                    <a:pt x="87" y="206"/>
                    <a:pt x="87" y="233"/>
                  </a:cubicBezTo>
                  <a:cubicBezTo>
                    <a:pt x="87" y="239"/>
                    <a:pt x="88" y="245"/>
                    <a:pt x="90" y="250"/>
                  </a:cubicBezTo>
                  <a:cubicBezTo>
                    <a:pt x="73" y="265"/>
                    <a:pt x="62" y="286"/>
                    <a:pt x="62" y="311"/>
                  </a:cubicBezTo>
                  <a:cubicBezTo>
                    <a:pt x="62" y="320"/>
                    <a:pt x="63" y="329"/>
                    <a:pt x="67" y="338"/>
                  </a:cubicBezTo>
                  <a:cubicBezTo>
                    <a:pt x="29" y="348"/>
                    <a:pt x="0" y="382"/>
                    <a:pt x="0" y="424"/>
                  </a:cubicBezTo>
                  <a:cubicBezTo>
                    <a:pt x="0" y="451"/>
                    <a:pt x="13" y="476"/>
                    <a:pt x="33" y="492"/>
                  </a:cubicBezTo>
                  <a:cubicBezTo>
                    <a:pt x="31" y="499"/>
                    <a:pt x="29" y="506"/>
                    <a:pt x="29" y="513"/>
                  </a:cubicBezTo>
                  <a:cubicBezTo>
                    <a:pt x="29" y="543"/>
                    <a:pt x="52" y="568"/>
                    <a:pt x="82" y="572"/>
                  </a:cubicBezTo>
                  <a:cubicBezTo>
                    <a:pt x="88" y="589"/>
                    <a:pt x="102" y="602"/>
                    <a:pt x="119" y="607"/>
                  </a:cubicBezTo>
                  <a:cubicBezTo>
                    <a:pt x="117" y="614"/>
                    <a:pt x="115" y="622"/>
                    <a:pt x="115" y="629"/>
                  </a:cubicBezTo>
                  <a:cubicBezTo>
                    <a:pt x="115" y="637"/>
                    <a:pt x="117" y="645"/>
                    <a:pt x="119" y="652"/>
                  </a:cubicBezTo>
                  <a:cubicBezTo>
                    <a:pt x="97" y="670"/>
                    <a:pt x="83" y="697"/>
                    <a:pt x="83" y="727"/>
                  </a:cubicBezTo>
                  <a:cubicBezTo>
                    <a:pt x="83" y="781"/>
                    <a:pt x="127" y="825"/>
                    <a:pt x="181" y="825"/>
                  </a:cubicBezTo>
                  <a:cubicBezTo>
                    <a:pt x="196" y="825"/>
                    <a:pt x="210" y="822"/>
                    <a:pt x="222" y="816"/>
                  </a:cubicBezTo>
                  <a:cubicBezTo>
                    <a:pt x="231" y="822"/>
                    <a:pt x="242" y="825"/>
                    <a:pt x="254" y="825"/>
                  </a:cubicBezTo>
                  <a:cubicBezTo>
                    <a:pt x="270" y="825"/>
                    <a:pt x="284" y="819"/>
                    <a:pt x="295" y="809"/>
                  </a:cubicBezTo>
                  <a:cubicBezTo>
                    <a:pt x="301" y="811"/>
                    <a:pt x="308" y="812"/>
                    <a:pt x="314" y="812"/>
                  </a:cubicBezTo>
                  <a:cubicBezTo>
                    <a:pt x="342" y="812"/>
                    <a:pt x="367" y="798"/>
                    <a:pt x="382" y="778"/>
                  </a:cubicBezTo>
                  <a:cubicBezTo>
                    <a:pt x="387" y="779"/>
                    <a:pt x="393" y="779"/>
                    <a:pt x="399" y="779"/>
                  </a:cubicBezTo>
                  <a:cubicBezTo>
                    <a:pt x="418" y="779"/>
                    <a:pt x="436" y="773"/>
                    <a:pt x="450" y="762"/>
                  </a:cubicBezTo>
                  <a:cubicBezTo>
                    <a:pt x="465" y="781"/>
                    <a:pt x="488" y="793"/>
                    <a:pt x="514" y="793"/>
                  </a:cubicBezTo>
                  <a:cubicBezTo>
                    <a:pt x="538" y="793"/>
                    <a:pt x="560" y="783"/>
                    <a:pt x="574" y="766"/>
                  </a:cubicBezTo>
                  <a:cubicBezTo>
                    <a:pt x="591" y="794"/>
                    <a:pt x="621" y="812"/>
                    <a:pt x="655" y="812"/>
                  </a:cubicBezTo>
                  <a:cubicBezTo>
                    <a:pt x="669" y="812"/>
                    <a:pt x="683" y="809"/>
                    <a:pt x="695" y="804"/>
                  </a:cubicBezTo>
                  <a:cubicBezTo>
                    <a:pt x="704" y="809"/>
                    <a:pt x="714" y="812"/>
                    <a:pt x="725" y="812"/>
                  </a:cubicBezTo>
                  <a:cubicBezTo>
                    <a:pt x="741" y="812"/>
                    <a:pt x="755" y="807"/>
                    <a:pt x="765" y="797"/>
                  </a:cubicBezTo>
                  <a:cubicBezTo>
                    <a:pt x="771" y="798"/>
                    <a:pt x="778" y="799"/>
                    <a:pt x="784" y="799"/>
                  </a:cubicBezTo>
                  <a:cubicBezTo>
                    <a:pt x="811" y="799"/>
                    <a:pt x="835" y="786"/>
                    <a:pt x="850" y="766"/>
                  </a:cubicBezTo>
                  <a:cubicBezTo>
                    <a:pt x="855" y="767"/>
                    <a:pt x="860" y="768"/>
                    <a:pt x="866" y="768"/>
                  </a:cubicBezTo>
                  <a:cubicBezTo>
                    <a:pt x="911" y="768"/>
                    <a:pt x="947" y="732"/>
                    <a:pt x="947" y="687"/>
                  </a:cubicBezTo>
                  <a:cubicBezTo>
                    <a:pt x="947" y="673"/>
                    <a:pt x="943" y="660"/>
                    <a:pt x="937" y="649"/>
                  </a:cubicBezTo>
                  <a:cubicBezTo>
                    <a:pt x="970" y="666"/>
                    <a:pt x="1010" y="653"/>
                    <a:pt x="1027" y="621"/>
                  </a:cubicBezTo>
                  <a:cubicBezTo>
                    <a:pt x="1038" y="600"/>
                    <a:pt x="1037" y="575"/>
                    <a:pt x="1025" y="555"/>
                  </a:cubicBezTo>
                  <a:cubicBezTo>
                    <a:pt x="1043" y="551"/>
                    <a:pt x="1060" y="539"/>
                    <a:pt x="1069" y="522"/>
                  </a:cubicBezTo>
                  <a:cubicBezTo>
                    <a:pt x="1087" y="489"/>
                    <a:pt x="1074" y="449"/>
                    <a:pt x="1042" y="431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chemeClr val="accent4">
                    <a:lumMod val="75000"/>
                  </a:schemeClr>
                </a:gs>
                <a:gs pos="85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4" name="bush"/>
          <p:cNvSpPr>
            <a:spLocks/>
          </p:cNvSpPr>
          <p:nvPr/>
        </p:nvSpPr>
        <p:spPr bwMode="auto">
          <a:xfrm flipH="1">
            <a:off x="1218355" y="4697204"/>
            <a:ext cx="931681" cy="572272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2563" y="1885918"/>
            <a:ext cx="2049804" cy="1615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2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We</a:t>
            </a:r>
            <a:endParaRPr kumimoji="0" lang="ru-RU" sz="802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5" descr="C:\Users\User\Desktop\SS_lab\SS_BIN\BIN_PEOPLE_PPT\stand in l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4663" y="3746252"/>
            <a:ext cx="3546364" cy="292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bush"/>
          <p:cNvSpPr>
            <a:spLocks/>
          </p:cNvSpPr>
          <p:nvPr/>
        </p:nvSpPr>
        <p:spPr bwMode="auto">
          <a:xfrm>
            <a:off x="992039" y="5663177"/>
            <a:ext cx="1312058" cy="842946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tree"/>
          <p:cNvGrpSpPr/>
          <p:nvPr/>
        </p:nvGrpSpPr>
        <p:grpSpPr>
          <a:xfrm>
            <a:off x="8041405" y="2100866"/>
            <a:ext cx="3051557" cy="2918508"/>
            <a:chOff x="7102106" y="1988454"/>
            <a:chExt cx="2507087" cy="2918508"/>
          </a:xfrm>
        </p:grpSpPr>
        <p:sp>
          <p:nvSpPr>
            <p:cNvPr id="23" name="tree trunk"/>
            <p:cNvSpPr>
              <a:spLocks/>
            </p:cNvSpPr>
            <p:nvPr/>
          </p:nvSpPr>
          <p:spPr bwMode="auto">
            <a:xfrm>
              <a:off x="8022238" y="3608443"/>
              <a:ext cx="911039" cy="1298519"/>
            </a:xfrm>
            <a:custGeom>
              <a:avLst/>
              <a:gdLst>
                <a:gd name="T0" fmla="*/ 392 w 395"/>
                <a:gd name="T1" fmla="*/ 99 h 563"/>
                <a:gd name="T2" fmla="*/ 360 w 395"/>
                <a:gd name="T3" fmla="*/ 59 h 563"/>
                <a:gd name="T4" fmla="*/ 350 w 395"/>
                <a:gd name="T5" fmla="*/ 54 h 563"/>
                <a:gd name="T6" fmla="*/ 343 w 395"/>
                <a:gd name="T7" fmla="*/ 57 h 563"/>
                <a:gd name="T8" fmla="*/ 244 w 395"/>
                <a:gd name="T9" fmla="*/ 136 h 563"/>
                <a:gd name="T10" fmla="*/ 236 w 395"/>
                <a:gd name="T11" fmla="*/ 132 h 563"/>
                <a:gd name="T12" fmla="*/ 236 w 395"/>
                <a:gd name="T13" fmla="*/ 12 h 563"/>
                <a:gd name="T14" fmla="*/ 224 w 395"/>
                <a:gd name="T15" fmla="*/ 0 h 563"/>
                <a:gd name="T16" fmla="*/ 170 w 395"/>
                <a:gd name="T17" fmla="*/ 0 h 563"/>
                <a:gd name="T18" fmla="*/ 158 w 395"/>
                <a:gd name="T19" fmla="*/ 12 h 563"/>
                <a:gd name="T20" fmla="*/ 158 w 395"/>
                <a:gd name="T21" fmla="*/ 134 h 563"/>
                <a:gd name="T22" fmla="*/ 151 w 395"/>
                <a:gd name="T23" fmla="*/ 136 h 563"/>
                <a:gd name="T24" fmla="*/ 51 w 395"/>
                <a:gd name="T25" fmla="*/ 57 h 563"/>
                <a:gd name="T26" fmla="*/ 44 w 395"/>
                <a:gd name="T27" fmla="*/ 54 h 563"/>
                <a:gd name="T28" fmla="*/ 35 w 395"/>
                <a:gd name="T29" fmla="*/ 59 h 563"/>
                <a:gd name="T30" fmla="*/ 2 w 395"/>
                <a:gd name="T31" fmla="*/ 99 h 563"/>
                <a:gd name="T32" fmla="*/ 0 w 395"/>
                <a:gd name="T33" fmla="*/ 108 h 563"/>
                <a:gd name="T34" fmla="*/ 4 w 395"/>
                <a:gd name="T35" fmla="*/ 116 h 563"/>
                <a:gd name="T36" fmla="*/ 130 w 395"/>
                <a:gd name="T37" fmla="*/ 216 h 563"/>
                <a:gd name="T38" fmla="*/ 130 w 395"/>
                <a:gd name="T39" fmla="*/ 475 h 563"/>
                <a:gd name="T40" fmla="*/ 125 w 395"/>
                <a:gd name="T41" fmla="*/ 495 h 563"/>
                <a:gd name="T42" fmla="*/ 110 w 395"/>
                <a:gd name="T43" fmla="*/ 511 h 563"/>
                <a:gd name="T44" fmla="*/ 74 w 395"/>
                <a:gd name="T45" fmla="*/ 536 h 563"/>
                <a:gd name="T46" fmla="*/ 73 w 395"/>
                <a:gd name="T47" fmla="*/ 537 h 563"/>
                <a:gd name="T48" fmla="*/ 32 w 395"/>
                <a:gd name="T49" fmla="*/ 558 h 563"/>
                <a:gd name="T50" fmla="*/ 30 w 395"/>
                <a:gd name="T51" fmla="*/ 560 h 563"/>
                <a:gd name="T52" fmla="*/ 32 w 395"/>
                <a:gd name="T53" fmla="*/ 562 h 563"/>
                <a:gd name="T54" fmla="*/ 196 w 395"/>
                <a:gd name="T55" fmla="*/ 563 h 563"/>
                <a:gd name="T56" fmla="*/ 359 w 395"/>
                <a:gd name="T57" fmla="*/ 562 h 563"/>
                <a:gd name="T58" fmla="*/ 361 w 395"/>
                <a:gd name="T59" fmla="*/ 560 h 563"/>
                <a:gd name="T60" fmla="*/ 360 w 395"/>
                <a:gd name="T61" fmla="*/ 558 h 563"/>
                <a:gd name="T62" fmla="*/ 318 w 395"/>
                <a:gd name="T63" fmla="*/ 537 h 563"/>
                <a:gd name="T64" fmla="*/ 288 w 395"/>
                <a:gd name="T65" fmla="*/ 514 h 563"/>
                <a:gd name="T66" fmla="*/ 268 w 395"/>
                <a:gd name="T67" fmla="*/ 482 h 563"/>
                <a:gd name="T68" fmla="*/ 268 w 395"/>
                <a:gd name="T69" fmla="*/ 473 h 563"/>
                <a:gd name="T70" fmla="*/ 268 w 395"/>
                <a:gd name="T71" fmla="*/ 213 h 563"/>
                <a:gd name="T72" fmla="*/ 390 w 395"/>
                <a:gd name="T73" fmla="*/ 116 h 563"/>
                <a:gd name="T74" fmla="*/ 394 w 395"/>
                <a:gd name="T75" fmla="*/ 108 h 563"/>
                <a:gd name="T76" fmla="*/ 392 w 395"/>
                <a:gd name="T77" fmla="*/ 9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5" h="563">
                  <a:moveTo>
                    <a:pt x="392" y="99"/>
                  </a:moveTo>
                  <a:cubicBezTo>
                    <a:pt x="360" y="59"/>
                    <a:pt x="360" y="59"/>
                    <a:pt x="360" y="59"/>
                  </a:cubicBezTo>
                  <a:cubicBezTo>
                    <a:pt x="357" y="56"/>
                    <a:pt x="354" y="54"/>
                    <a:pt x="350" y="54"/>
                  </a:cubicBezTo>
                  <a:cubicBezTo>
                    <a:pt x="348" y="54"/>
                    <a:pt x="345" y="55"/>
                    <a:pt x="343" y="57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35" y="143"/>
                    <a:pt x="236" y="132"/>
                    <a:pt x="236" y="13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6"/>
                    <a:pt x="231" y="0"/>
                    <a:pt x="22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3" y="0"/>
                    <a:pt x="158" y="6"/>
                    <a:pt x="158" y="12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42"/>
                    <a:pt x="151" y="136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9" y="55"/>
                    <a:pt x="47" y="54"/>
                    <a:pt x="44" y="54"/>
                  </a:cubicBezTo>
                  <a:cubicBezTo>
                    <a:pt x="40" y="54"/>
                    <a:pt x="37" y="56"/>
                    <a:pt x="35" y="5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102"/>
                    <a:pt x="0" y="105"/>
                    <a:pt x="0" y="108"/>
                  </a:cubicBezTo>
                  <a:cubicBezTo>
                    <a:pt x="0" y="111"/>
                    <a:pt x="2" y="114"/>
                    <a:pt x="4" y="1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475"/>
                    <a:pt x="130" y="475"/>
                    <a:pt x="130" y="475"/>
                  </a:cubicBezTo>
                  <a:cubicBezTo>
                    <a:pt x="130" y="483"/>
                    <a:pt x="130" y="489"/>
                    <a:pt x="125" y="495"/>
                  </a:cubicBezTo>
                  <a:cubicBezTo>
                    <a:pt x="121" y="500"/>
                    <a:pt x="116" y="505"/>
                    <a:pt x="110" y="511"/>
                  </a:cubicBezTo>
                  <a:cubicBezTo>
                    <a:pt x="99" y="520"/>
                    <a:pt x="86" y="528"/>
                    <a:pt x="74" y="536"/>
                  </a:cubicBezTo>
                  <a:cubicBezTo>
                    <a:pt x="73" y="537"/>
                    <a:pt x="73" y="537"/>
                    <a:pt x="73" y="537"/>
                  </a:cubicBezTo>
                  <a:cubicBezTo>
                    <a:pt x="59" y="545"/>
                    <a:pt x="47" y="553"/>
                    <a:pt x="32" y="558"/>
                  </a:cubicBezTo>
                  <a:cubicBezTo>
                    <a:pt x="31" y="558"/>
                    <a:pt x="30" y="559"/>
                    <a:pt x="30" y="560"/>
                  </a:cubicBezTo>
                  <a:cubicBezTo>
                    <a:pt x="31" y="561"/>
                    <a:pt x="31" y="562"/>
                    <a:pt x="32" y="562"/>
                  </a:cubicBezTo>
                  <a:cubicBezTo>
                    <a:pt x="62" y="562"/>
                    <a:pt x="137" y="563"/>
                    <a:pt x="196" y="563"/>
                  </a:cubicBezTo>
                  <a:cubicBezTo>
                    <a:pt x="255" y="563"/>
                    <a:pt x="329" y="562"/>
                    <a:pt x="359" y="562"/>
                  </a:cubicBezTo>
                  <a:cubicBezTo>
                    <a:pt x="360" y="562"/>
                    <a:pt x="361" y="561"/>
                    <a:pt x="361" y="560"/>
                  </a:cubicBezTo>
                  <a:cubicBezTo>
                    <a:pt x="361" y="559"/>
                    <a:pt x="361" y="558"/>
                    <a:pt x="360" y="558"/>
                  </a:cubicBezTo>
                  <a:cubicBezTo>
                    <a:pt x="345" y="553"/>
                    <a:pt x="332" y="545"/>
                    <a:pt x="318" y="537"/>
                  </a:cubicBezTo>
                  <a:cubicBezTo>
                    <a:pt x="310" y="531"/>
                    <a:pt x="298" y="523"/>
                    <a:pt x="288" y="514"/>
                  </a:cubicBezTo>
                  <a:cubicBezTo>
                    <a:pt x="277" y="504"/>
                    <a:pt x="268" y="495"/>
                    <a:pt x="268" y="482"/>
                  </a:cubicBezTo>
                  <a:cubicBezTo>
                    <a:pt x="268" y="479"/>
                    <a:pt x="268" y="476"/>
                    <a:pt x="268" y="473"/>
                  </a:cubicBezTo>
                  <a:cubicBezTo>
                    <a:pt x="268" y="213"/>
                    <a:pt x="268" y="213"/>
                    <a:pt x="268" y="213"/>
                  </a:cubicBezTo>
                  <a:cubicBezTo>
                    <a:pt x="390" y="116"/>
                    <a:pt x="390" y="116"/>
                    <a:pt x="390" y="116"/>
                  </a:cubicBezTo>
                  <a:cubicBezTo>
                    <a:pt x="392" y="114"/>
                    <a:pt x="394" y="111"/>
                    <a:pt x="394" y="108"/>
                  </a:cubicBezTo>
                  <a:cubicBezTo>
                    <a:pt x="395" y="105"/>
                    <a:pt x="394" y="102"/>
                    <a:pt x="392" y="9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ree top"/>
            <p:cNvSpPr>
              <a:spLocks/>
            </p:cNvSpPr>
            <p:nvPr/>
          </p:nvSpPr>
          <p:spPr bwMode="auto">
            <a:xfrm flipH="1">
              <a:off x="7102106" y="1988454"/>
              <a:ext cx="2507087" cy="1903957"/>
            </a:xfrm>
            <a:custGeom>
              <a:avLst/>
              <a:gdLst>
                <a:gd name="T0" fmla="*/ 1005 w 1087"/>
                <a:gd name="T1" fmla="*/ 424 h 825"/>
                <a:gd name="T2" fmla="*/ 950 w 1087"/>
                <a:gd name="T3" fmla="*/ 336 h 825"/>
                <a:gd name="T4" fmla="*/ 896 w 1087"/>
                <a:gd name="T5" fmla="*/ 247 h 825"/>
                <a:gd name="T6" fmla="*/ 871 w 1087"/>
                <a:gd name="T7" fmla="*/ 175 h 825"/>
                <a:gd name="T8" fmla="*/ 790 w 1087"/>
                <a:gd name="T9" fmla="*/ 92 h 825"/>
                <a:gd name="T10" fmla="*/ 723 w 1087"/>
                <a:gd name="T11" fmla="*/ 58 h 825"/>
                <a:gd name="T12" fmla="*/ 638 w 1087"/>
                <a:gd name="T13" fmla="*/ 56 h 825"/>
                <a:gd name="T14" fmla="*/ 579 w 1087"/>
                <a:gd name="T15" fmla="*/ 98 h 825"/>
                <a:gd name="T16" fmla="*/ 528 w 1087"/>
                <a:gd name="T17" fmla="*/ 80 h 825"/>
                <a:gd name="T18" fmla="*/ 467 w 1087"/>
                <a:gd name="T19" fmla="*/ 34 h 825"/>
                <a:gd name="T20" fmla="*/ 383 w 1087"/>
                <a:gd name="T21" fmla="*/ 19 h 825"/>
                <a:gd name="T22" fmla="*/ 315 w 1087"/>
                <a:gd name="T23" fmla="*/ 64 h 825"/>
                <a:gd name="T24" fmla="*/ 259 w 1087"/>
                <a:gd name="T25" fmla="*/ 161 h 825"/>
                <a:gd name="T26" fmla="*/ 216 w 1087"/>
                <a:gd name="T27" fmla="*/ 159 h 825"/>
                <a:gd name="T28" fmla="*/ 133 w 1087"/>
                <a:gd name="T29" fmla="*/ 181 h 825"/>
                <a:gd name="T30" fmla="*/ 90 w 1087"/>
                <a:gd name="T31" fmla="*/ 250 h 825"/>
                <a:gd name="T32" fmla="*/ 67 w 1087"/>
                <a:gd name="T33" fmla="*/ 338 h 825"/>
                <a:gd name="T34" fmla="*/ 33 w 1087"/>
                <a:gd name="T35" fmla="*/ 492 h 825"/>
                <a:gd name="T36" fmla="*/ 82 w 1087"/>
                <a:gd name="T37" fmla="*/ 572 h 825"/>
                <a:gd name="T38" fmla="*/ 115 w 1087"/>
                <a:gd name="T39" fmla="*/ 629 h 825"/>
                <a:gd name="T40" fmla="*/ 83 w 1087"/>
                <a:gd name="T41" fmla="*/ 727 h 825"/>
                <a:gd name="T42" fmla="*/ 222 w 1087"/>
                <a:gd name="T43" fmla="*/ 816 h 825"/>
                <a:gd name="T44" fmla="*/ 295 w 1087"/>
                <a:gd name="T45" fmla="*/ 809 h 825"/>
                <a:gd name="T46" fmla="*/ 382 w 1087"/>
                <a:gd name="T47" fmla="*/ 778 h 825"/>
                <a:gd name="T48" fmla="*/ 450 w 1087"/>
                <a:gd name="T49" fmla="*/ 762 h 825"/>
                <a:gd name="T50" fmla="*/ 574 w 1087"/>
                <a:gd name="T51" fmla="*/ 766 h 825"/>
                <a:gd name="T52" fmla="*/ 695 w 1087"/>
                <a:gd name="T53" fmla="*/ 804 h 825"/>
                <a:gd name="T54" fmla="*/ 765 w 1087"/>
                <a:gd name="T55" fmla="*/ 797 h 825"/>
                <a:gd name="T56" fmla="*/ 850 w 1087"/>
                <a:gd name="T57" fmla="*/ 766 h 825"/>
                <a:gd name="T58" fmla="*/ 947 w 1087"/>
                <a:gd name="T59" fmla="*/ 687 h 825"/>
                <a:gd name="T60" fmla="*/ 1027 w 1087"/>
                <a:gd name="T61" fmla="*/ 621 h 825"/>
                <a:gd name="T62" fmla="*/ 1069 w 1087"/>
                <a:gd name="T63" fmla="*/ 52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7" h="825">
                  <a:moveTo>
                    <a:pt x="1042" y="431"/>
                  </a:moveTo>
                  <a:cubicBezTo>
                    <a:pt x="1030" y="425"/>
                    <a:pt x="1018" y="423"/>
                    <a:pt x="1005" y="424"/>
                  </a:cubicBezTo>
                  <a:cubicBezTo>
                    <a:pt x="1006" y="402"/>
                    <a:pt x="996" y="381"/>
                    <a:pt x="977" y="370"/>
                  </a:cubicBezTo>
                  <a:cubicBezTo>
                    <a:pt x="970" y="356"/>
                    <a:pt x="961" y="345"/>
                    <a:pt x="950" y="336"/>
                  </a:cubicBezTo>
                  <a:cubicBezTo>
                    <a:pt x="953" y="329"/>
                    <a:pt x="954" y="321"/>
                    <a:pt x="954" y="313"/>
                  </a:cubicBezTo>
                  <a:cubicBezTo>
                    <a:pt x="954" y="279"/>
                    <a:pt x="929" y="251"/>
                    <a:pt x="896" y="247"/>
                  </a:cubicBezTo>
                  <a:cubicBezTo>
                    <a:pt x="888" y="227"/>
                    <a:pt x="872" y="212"/>
                    <a:pt x="851" y="207"/>
                  </a:cubicBezTo>
                  <a:cubicBezTo>
                    <a:pt x="861" y="198"/>
                    <a:pt x="868" y="187"/>
                    <a:pt x="871" y="175"/>
                  </a:cubicBezTo>
                  <a:cubicBezTo>
                    <a:pt x="881" y="139"/>
                    <a:pt x="860" y="102"/>
                    <a:pt x="824" y="92"/>
                  </a:cubicBezTo>
                  <a:cubicBezTo>
                    <a:pt x="813" y="89"/>
                    <a:pt x="801" y="89"/>
                    <a:pt x="790" y="92"/>
                  </a:cubicBezTo>
                  <a:cubicBezTo>
                    <a:pt x="778" y="78"/>
                    <a:pt x="762" y="66"/>
                    <a:pt x="742" y="61"/>
                  </a:cubicBezTo>
                  <a:cubicBezTo>
                    <a:pt x="736" y="59"/>
                    <a:pt x="729" y="58"/>
                    <a:pt x="723" y="58"/>
                  </a:cubicBezTo>
                  <a:cubicBezTo>
                    <a:pt x="716" y="48"/>
                    <a:pt x="706" y="40"/>
                    <a:pt x="694" y="37"/>
                  </a:cubicBezTo>
                  <a:cubicBezTo>
                    <a:pt x="672" y="31"/>
                    <a:pt x="650" y="40"/>
                    <a:pt x="638" y="56"/>
                  </a:cubicBezTo>
                  <a:cubicBezTo>
                    <a:pt x="612" y="53"/>
                    <a:pt x="587" y="69"/>
                    <a:pt x="580" y="95"/>
                  </a:cubicBezTo>
                  <a:cubicBezTo>
                    <a:pt x="579" y="96"/>
                    <a:pt x="579" y="97"/>
                    <a:pt x="579" y="98"/>
                  </a:cubicBezTo>
                  <a:cubicBezTo>
                    <a:pt x="574" y="93"/>
                    <a:pt x="568" y="89"/>
                    <a:pt x="561" y="86"/>
                  </a:cubicBezTo>
                  <a:cubicBezTo>
                    <a:pt x="550" y="81"/>
                    <a:pt x="539" y="79"/>
                    <a:pt x="528" y="80"/>
                  </a:cubicBezTo>
                  <a:cubicBezTo>
                    <a:pt x="518" y="63"/>
                    <a:pt x="504" y="49"/>
                    <a:pt x="485" y="41"/>
                  </a:cubicBezTo>
                  <a:cubicBezTo>
                    <a:pt x="479" y="38"/>
                    <a:pt x="473" y="36"/>
                    <a:pt x="467" y="34"/>
                  </a:cubicBezTo>
                  <a:cubicBezTo>
                    <a:pt x="462" y="24"/>
                    <a:pt x="453" y="15"/>
                    <a:pt x="442" y="9"/>
                  </a:cubicBezTo>
                  <a:cubicBezTo>
                    <a:pt x="422" y="0"/>
                    <a:pt x="399" y="5"/>
                    <a:pt x="383" y="19"/>
                  </a:cubicBezTo>
                  <a:cubicBezTo>
                    <a:pt x="358" y="11"/>
                    <a:pt x="331" y="23"/>
                    <a:pt x="320" y="47"/>
                  </a:cubicBezTo>
                  <a:cubicBezTo>
                    <a:pt x="317" y="53"/>
                    <a:pt x="316" y="59"/>
                    <a:pt x="315" y="64"/>
                  </a:cubicBezTo>
                  <a:cubicBezTo>
                    <a:pt x="293" y="70"/>
                    <a:pt x="274" y="85"/>
                    <a:pt x="264" y="107"/>
                  </a:cubicBezTo>
                  <a:cubicBezTo>
                    <a:pt x="256" y="124"/>
                    <a:pt x="255" y="143"/>
                    <a:pt x="259" y="161"/>
                  </a:cubicBezTo>
                  <a:cubicBezTo>
                    <a:pt x="251" y="158"/>
                    <a:pt x="243" y="157"/>
                    <a:pt x="235" y="157"/>
                  </a:cubicBezTo>
                  <a:cubicBezTo>
                    <a:pt x="228" y="157"/>
                    <a:pt x="222" y="158"/>
                    <a:pt x="216" y="159"/>
                  </a:cubicBezTo>
                  <a:cubicBezTo>
                    <a:pt x="207" y="152"/>
                    <a:pt x="195" y="147"/>
                    <a:pt x="182" y="147"/>
                  </a:cubicBezTo>
                  <a:cubicBezTo>
                    <a:pt x="160" y="147"/>
                    <a:pt x="141" y="161"/>
                    <a:pt x="133" y="181"/>
                  </a:cubicBezTo>
                  <a:cubicBezTo>
                    <a:pt x="107" y="184"/>
                    <a:pt x="87" y="206"/>
                    <a:pt x="87" y="233"/>
                  </a:cubicBezTo>
                  <a:cubicBezTo>
                    <a:pt x="87" y="239"/>
                    <a:pt x="88" y="245"/>
                    <a:pt x="90" y="250"/>
                  </a:cubicBezTo>
                  <a:cubicBezTo>
                    <a:pt x="73" y="265"/>
                    <a:pt x="62" y="286"/>
                    <a:pt x="62" y="311"/>
                  </a:cubicBezTo>
                  <a:cubicBezTo>
                    <a:pt x="62" y="320"/>
                    <a:pt x="63" y="329"/>
                    <a:pt x="67" y="338"/>
                  </a:cubicBezTo>
                  <a:cubicBezTo>
                    <a:pt x="29" y="348"/>
                    <a:pt x="0" y="382"/>
                    <a:pt x="0" y="424"/>
                  </a:cubicBezTo>
                  <a:cubicBezTo>
                    <a:pt x="0" y="451"/>
                    <a:pt x="13" y="476"/>
                    <a:pt x="33" y="492"/>
                  </a:cubicBezTo>
                  <a:cubicBezTo>
                    <a:pt x="31" y="499"/>
                    <a:pt x="29" y="506"/>
                    <a:pt x="29" y="513"/>
                  </a:cubicBezTo>
                  <a:cubicBezTo>
                    <a:pt x="29" y="543"/>
                    <a:pt x="52" y="568"/>
                    <a:pt x="82" y="572"/>
                  </a:cubicBezTo>
                  <a:cubicBezTo>
                    <a:pt x="88" y="589"/>
                    <a:pt x="102" y="602"/>
                    <a:pt x="119" y="607"/>
                  </a:cubicBezTo>
                  <a:cubicBezTo>
                    <a:pt x="117" y="614"/>
                    <a:pt x="115" y="622"/>
                    <a:pt x="115" y="629"/>
                  </a:cubicBezTo>
                  <a:cubicBezTo>
                    <a:pt x="115" y="637"/>
                    <a:pt x="117" y="645"/>
                    <a:pt x="119" y="652"/>
                  </a:cubicBezTo>
                  <a:cubicBezTo>
                    <a:pt x="97" y="670"/>
                    <a:pt x="83" y="697"/>
                    <a:pt x="83" y="727"/>
                  </a:cubicBezTo>
                  <a:cubicBezTo>
                    <a:pt x="83" y="781"/>
                    <a:pt x="127" y="825"/>
                    <a:pt x="181" y="825"/>
                  </a:cubicBezTo>
                  <a:cubicBezTo>
                    <a:pt x="196" y="825"/>
                    <a:pt x="210" y="822"/>
                    <a:pt x="222" y="816"/>
                  </a:cubicBezTo>
                  <a:cubicBezTo>
                    <a:pt x="231" y="822"/>
                    <a:pt x="242" y="825"/>
                    <a:pt x="254" y="825"/>
                  </a:cubicBezTo>
                  <a:cubicBezTo>
                    <a:pt x="270" y="825"/>
                    <a:pt x="284" y="819"/>
                    <a:pt x="295" y="809"/>
                  </a:cubicBezTo>
                  <a:cubicBezTo>
                    <a:pt x="301" y="811"/>
                    <a:pt x="308" y="812"/>
                    <a:pt x="314" y="812"/>
                  </a:cubicBezTo>
                  <a:cubicBezTo>
                    <a:pt x="342" y="812"/>
                    <a:pt x="367" y="798"/>
                    <a:pt x="382" y="778"/>
                  </a:cubicBezTo>
                  <a:cubicBezTo>
                    <a:pt x="387" y="779"/>
                    <a:pt x="393" y="779"/>
                    <a:pt x="399" y="779"/>
                  </a:cubicBezTo>
                  <a:cubicBezTo>
                    <a:pt x="418" y="779"/>
                    <a:pt x="436" y="773"/>
                    <a:pt x="450" y="762"/>
                  </a:cubicBezTo>
                  <a:cubicBezTo>
                    <a:pt x="465" y="781"/>
                    <a:pt x="488" y="793"/>
                    <a:pt x="514" y="793"/>
                  </a:cubicBezTo>
                  <a:cubicBezTo>
                    <a:pt x="538" y="793"/>
                    <a:pt x="560" y="783"/>
                    <a:pt x="574" y="766"/>
                  </a:cubicBezTo>
                  <a:cubicBezTo>
                    <a:pt x="591" y="794"/>
                    <a:pt x="621" y="812"/>
                    <a:pt x="655" y="812"/>
                  </a:cubicBezTo>
                  <a:cubicBezTo>
                    <a:pt x="669" y="812"/>
                    <a:pt x="683" y="809"/>
                    <a:pt x="695" y="804"/>
                  </a:cubicBezTo>
                  <a:cubicBezTo>
                    <a:pt x="704" y="809"/>
                    <a:pt x="714" y="812"/>
                    <a:pt x="725" y="812"/>
                  </a:cubicBezTo>
                  <a:cubicBezTo>
                    <a:pt x="741" y="812"/>
                    <a:pt x="755" y="807"/>
                    <a:pt x="765" y="797"/>
                  </a:cubicBezTo>
                  <a:cubicBezTo>
                    <a:pt x="771" y="798"/>
                    <a:pt x="778" y="799"/>
                    <a:pt x="784" y="799"/>
                  </a:cubicBezTo>
                  <a:cubicBezTo>
                    <a:pt x="811" y="799"/>
                    <a:pt x="835" y="786"/>
                    <a:pt x="850" y="766"/>
                  </a:cubicBezTo>
                  <a:cubicBezTo>
                    <a:pt x="855" y="767"/>
                    <a:pt x="860" y="768"/>
                    <a:pt x="866" y="768"/>
                  </a:cubicBezTo>
                  <a:cubicBezTo>
                    <a:pt x="911" y="768"/>
                    <a:pt x="947" y="732"/>
                    <a:pt x="947" y="687"/>
                  </a:cubicBezTo>
                  <a:cubicBezTo>
                    <a:pt x="947" y="673"/>
                    <a:pt x="943" y="660"/>
                    <a:pt x="937" y="649"/>
                  </a:cubicBezTo>
                  <a:cubicBezTo>
                    <a:pt x="970" y="666"/>
                    <a:pt x="1010" y="653"/>
                    <a:pt x="1027" y="621"/>
                  </a:cubicBezTo>
                  <a:cubicBezTo>
                    <a:pt x="1038" y="600"/>
                    <a:pt x="1037" y="575"/>
                    <a:pt x="1025" y="555"/>
                  </a:cubicBezTo>
                  <a:cubicBezTo>
                    <a:pt x="1043" y="551"/>
                    <a:pt x="1060" y="539"/>
                    <a:pt x="1069" y="522"/>
                  </a:cubicBezTo>
                  <a:cubicBezTo>
                    <a:pt x="1087" y="489"/>
                    <a:pt x="1074" y="449"/>
                    <a:pt x="1042" y="431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chemeClr val="accent4">
                    <a:lumMod val="75000"/>
                  </a:schemeClr>
                </a:gs>
                <a:gs pos="85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bush"/>
          <p:cNvSpPr>
            <a:spLocks/>
          </p:cNvSpPr>
          <p:nvPr/>
        </p:nvSpPr>
        <p:spPr bwMode="auto">
          <a:xfrm flipH="1">
            <a:off x="8950186" y="4680008"/>
            <a:ext cx="746195" cy="458339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bush"/>
          <p:cNvSpPr>
            <a:spLocks/>
          </p:cNvSpPr>
          <p:nvPr/>
        </p:nvSpPr>
        <p:spPr bwMode="auto">
          <a:xfrm>
            <a:off x="5826727" y="5601066"/>
            <a:ext cx="1240559" cy="704598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0EF2C4-B844-4AB4-A8E0-AD198D9A02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72" y="3715677"/>
            <a:ext cx="3305692" cy="2728255"/>
          </a:xfrm>
          <a:prstGeom prst="rect">
            <a:avLst/>
          </a:prstGeom>
        </p:spPr>
      </p:pic>
      <p:pic>
        <p:nvPicPr>
          <p:cNvPr id="1028" name="Picture 4" descr="Pin on smiley faces">
            <a:extLst>
              <a:ext uri="{FF2B5EF4-FFF2-40B4-BE49-F238E27FC236}">
                <a16:creationId xmlns:a16="http://schemas.microsoft.com/office/drawing/2014/main" id="{B61C3237-51B1-48BB-A051-9640F37C8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10" y="2444604"/>
            <a:ext cx="1365998" cy="136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2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rass"/>
          <p:cNvSpPr>
            <a:spLocks noChangeArrowheads="1"/>
          </p:cNvSpPr>
          <p:nvPr/>
        </p:nvSpPr>
        <p:spPr bwMode="auto">
          <a:xfrm>
            <a:off x="494854" y="4983340"/>
            <a:ext cx="11166060" cy="20334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83000">
                <a:schemeClr val="accent2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cloud"/>
          <p:cNvSpPr>
            <a:spLocks/>
          </p:cNvSpPr>
          <p:nvPr/>
        </p:nvSpPr>
        <p:spPr bwMode="auto">
          <a:xfrm>
            <a:off x="8651098" y="-221810"/>
            <a:ext cx="2885647" cy="1853917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cloud"/>
          <p:cNvSpPr>
            <a:spLocks/>
          </p:cNvSpPr>
          <p:nvPr/>
        </p:nvSpPr>
        <p:spPr bwMode="auto">
          <a:xfrm>
            <a:off x="531086" y="1124579"/>
            <a:ext cx="2110381" cy="1355838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bush"/>
          <p:cNvSpPr>
            <a:spLocks/>
          </p:cNvSpPr>
          <p:nvPr/>
        </p:nvSpPr>
        <p:spPr bwMode="auto">
          <a:xfrm>
            <a:off x="10670406" y="4549455"/>
            <a:ext cx="806255" cy="457927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bush"/>
          <p:cNvSpPr>
            <a:spLocks/>
          </p:cNvSpPr>
          <p:nvPr/>
        </p:nvSpPr>
        <p:spPr bwMode="auto">
          <a:xfrm>
            <a:off x="7883402" y="5829567"/>
            <a:ext cx="1674332" cy="1028434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bush"/>
          <p:cNvSpPr>
            <a:spLocks/>
          </p:cNvSpPr>
          <p:nvPr/>
        </p:nvSpPr>
        <p:spPr bwMode="auto">
          <a:xfrm>
            <a:off x="9696381" y="5007382"/>
            <a:ext cx="1240559" cy="704598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11761" y="-723946"/>
            <a:ext cx="12080239" cy="3131421"/>
            <a:chOff x="575353" y="-840695"/>
            <a:chExt cx="11702265" cy="3748282"/>
          </a:xfrm>
        </p:grpSpPr>
        <p:sp>
          <p:nvSpPr>
            <p:cNvPr id="167" name="cloud"/>
            <p:cNvSpPr>
              <a:spLocks/>
            </p:cNvSpPr>
            <p:nvPr/>
          </p:nvSpPr>
          <p:spPr bwMode="auto">
            <a:xfrm>
              <a:off x="575353" y="-840695"/>
              <a:ext cx="11126911" cy="3748282"/>
            </a:xfrm>
            <a:custGeom>
              <a:avLst/>
              <a:gdLst>
                <a:gd name="T0" fmla="*/ 536 w 594"/>
                <a:gd name="T1" fmla="*/ 220 h 464"/>
                <a:gd name="T2" fmla="*/ 547 w 594"/>
                <a:gd name="T3" fmla="*/ 182 h 464"/>
                <a:gd name="T4" fmla="*/ 477 w 594"/>
                <a:gd name="T5" fmla="*/ 112 h 464"/>
                <a:gd name="T6" fmla="*/ 477 w 594"/>
                <a:gd name="T7" fmla="*/ 112 h 464"/>
                <a:gd name="T8" fmla="*/ 400 w 594"/>
                <a:gd name="T9" fmla="*/ 35 h 464"/>
                <a:gd name="T10" fmla="*/ 337 w 594"/>
                <a:gd name="T11" fmla="*/ 68 h 464"/>
                <a:gd name="T12" fmla="*/ 252 w 594"/>
                <a:gd name="T13" fmla="*/ 0 h 464"/>
                <a:gd name="T14" fmla="*/ 170 w 594"/>
                <a:gd name="T15" fmla="*/ 58 h 464"/>
                <a:gd name="T16" fmla="*/ 105 w 594"/>
                <a:gd name="T17" fmla="*/ 123 h 464"/>
                <a:gd name="T18" fmla="*/ 0 w 594"/>
                <a:gd name="T19" fmla="*/ 242 h 464"/>
                <a:gd name="T20" fmla="*/ 84 w 594"/>
                <a:gd name="T21" fmla="*/ 355 h 464"/>
                <a:gd name="T22" fmla="*/ 80 w 594"/>
                <a:gd name="T23" fmla="*/ 379 h 464"/>
                <a:gd name="T24" fmla="*/ 165 w 594"/>
                <a:gd name="T25" fmla="*/ 464 h 464"/>
                <a:gd name="T26" fmla="*/ 242 w 594"/>
                <a:gd name="T27" fmla="*/ 415 h 464"/>
                <a:gd name="T28" fmla="*/ 318 w 594"/>
                <a:gd name="T29" fmla="*/ 458 h 464"/>
                <a:gd name="T30" fmla="*/ 386 w 594"/>
                <a:gd name="T31" fmla="*/ 425 h 464"/>
                <a:gd name="T32" fmla="*/ 467 w 594"/>
                <a:gd name="T33" fmla="*/ 454 h 464"/>
                <a:gd name="T34" fmla="*/ 594 w 594"/>
                <a:gd name="T35" fmla="*/ 326 h 464"/>
                <a:gd name="T36" fmla="*/ 536 w 594"/>
                <a:gd name="T37" fmla="*/ 22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4" h="464">
                  <a:moveTo>
                    <a:pt x="536" y="220"/>
                  </a:moveTo>
                  <a:cubicBezTo>
                    <a:pt x="543" y="209"/>
                    <a:pt x="547" y="196"/>
                    <a:pt x="547" y="182"/>
                  </a:cubicBezTo>
                  <a:cubicBezTo>
                    <a:pt x="547" y="143"/>
                    <a:pt x="516" y="112"/>
                    <a:pt x="477" y="112"/>
                  </a:cubicBezTo>
                  <a:cubicBezTo>
                    <a:pt x="477" y="112"/>
                    <a:pt x="477" y="112"/>
                    <a:pt x="477" y="112"/>
                  </a:cubicBezTo>
                  <a:cubicBezTo>
                    <a:pt x="477" y="70"/>
                    <a:pt x="442" y="35"/>
                    <a:pt x="400" y="35"/>
                  </a:cubicBezTo>
                  <a:cubicBezTo>
                    <a:pt x="374" y="35"/>
                    <a:pt x="351" y="48"/>
                    <a:pt x="337" y="68"/>
                  </a:cubicBezTo>
                  <a:cubicBezTo>
                    <a:pt x="329" y="29"/>
                    <a:pt x="294" y="0"/>
                    <a:pt x="252" y="0"/>
                  </a:cubicBezTo>
                  <a:cubicBezTo>
                    <a:pt x="214" y="0"/>
                    <a:pt x="182" y="24"/>
                    <a:pt x="170" y="58"/>
                  </a:cubicBezTo>
                  <a:cubicBezTo>
                    <a:pt x="138" y="67"/>
                    <a:pt x="114" y="92"/>
                    <a:pt x="105" y="123"/>
                  </a:cubicBezTo>
                  <a:cubicBezTo>
                    <a:pt x="46" y="130"/>
                    <a:pt x="0" y="180"/>
                    <a:pt x="0" y="242"/>
                  </a:cubicBezTo>
                  <a:cubicBezTo>
                    <a:pt x="0" y="295"/>
                    <a:pt x="35" y="340"/>
                    <a:pt x="84" y="355"/>
                  </a:cubicBezTo>
                  <a:cubicBezTo>
                    <a:pt x="82" y="363"/>
                    <a:pt x="80" y="371"/>
                    <a:pt x="80" y="379"/>
                  </a:cubicBezTo>
                  <a:cubicBezTo>
                    <a:pt x="80" y="426"/>
                    <a:pt x="118" y="464"/>
                    <a:pt x="165" y="464"/>
                  </a:cubicBezTo>
                  <a:cubicBezTo>
                    <a:pt x="199" y="464"/>
                    <a:pt x="229" y="444"/>
                    <a:pt x="242" y="415"/>
                  </a:cubicBezTo>
                  <a:cubicBezTo>
                    <a:pt x="258" y="441"/>
                    <a:pt x="286" y="458"/>
                    <a:pt x="318" y="458"/>
                  </a:cubicBezTo>
                  <a:cubicBezTo>
                    <a:pt x="345" y="458"/>
                    <a:pt x="370" y="445"/>
                    <a:pt x="386" y="425"/>
                  </a:cubicBezTo>
                  <a:cubicBezTo>
                    <a:pt x="408" y="443"/>
                    <a:pt x="436" y="454"/>
                    <a:pt x="467" y="454"/>
                  </a:cubicBezTo>
                  <a:cubicBezTo>
                    <a:pt x="537" y="454"/>
                    <a:pt x="594" y="397"/>
                    <a:pt x="594" y="326"/>
                  </a:cubicBezTo>
                  <a:cubicBezTo>
                    <a:pt x="594" y="282"/>
                    <a:pt x="571" y="242"/>
                    <a:pt x="536" y="22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06910" tIns="53455" rIns="106910" bIns="534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575354" y="431515"/>
              <a:ext cx="11702264" cy="172605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/>
            </a:bodyPr>
            <a:lstStyle/>
            <a:p>
              <a:pPr marL="0" marR="0" lvl="0" indent="0" algn="ctr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14" b="1" i="0" u="none" strike="noStrike" kern="1200" cap="none" spc="0" normalizeH="0" baseline="0" noProof="0" dirty="0">
                  <a:ln>
                    <a:noFill/>
                  </a:ln>
                  <a:solidFill>
                    <a:srgbClr val="B08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Aharoni" pitchFamily="2" charset="-79"/>
                </a:rPr>
                <a:t>He </a:t>
              </a:r>
              <a:r>
                <a:rPr kumimoji="0" lang="en-US" sz="5514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Aharoni" pitchFamily="2" charset="-79"/>
                </a:rPr>
                <a:t> </a:t>
              </a:r>
              <a:r>
                <a:rPr kumimoji="0" lang="en-US" sz="5514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Aharoni" pitchFamily="2" charset="-79"/>
                </a:rPr>
                <a:t>doesn</a:t>
              </a:r>
              <a:r>
                <a:rPr kumimoji="0" lang="en-BB" sz="5514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Aharoni" pitchFamily="2" charset="-79"/>
                </a:rPr>
                <a:t>’t </a:t>
              </a:r>
              <a:r>
                <a:rPr kumimoji="0" lang="en-US" sz="5514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Aharoni" pitchFamily="2" charset="-79"/>
                </a:rPr>
                <a:t>like </a:t>
              </a:r>
              <a:r>
                <a:rPr kumimoji="0" lang="en-US" sz="5514" b="1" i="0" u="none" strike="noStrike" kern="1200" cap="none" spc="0" normalizeH="0" baseline="0" noProof="0" dirty="0">
                  <a:ln>
                    <a:solidFill>
                      <a:srgbClr val="B08600"/>
                    </a:solidFill>
                  </a:ln>
                  <a:solidFill>
                    <a:srgbClr val="B08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Aharoni" pitchFamily="2" charset="-79"/>
                </a:rPr>
                <a:t>playing basketball.</a:t>
              </a:r>
              <a:endParaRPr kumimoji="0" lang="ru-RU" sz="5514" b="1" i="0" u="none" strike="noStrike" kern="1200" cap="none" spc="0" normalizeH="0" baseline="0" noProof="0" dirty="0">
                <a:ln>
                  <a:solidFill>
                    <a:srgbClr val="B08600"/>
                  </a:solidFill>
                </a:ln>
                <a:solidFill>
                  <a:srgbClr val="B08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haroni" pitchFamily="2" charset="-79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81766" y="2055883"/>
            <a:ext cx="2208941" cy="1104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1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Aharoni" pitchFamily="2" charset="-79"/>
              </a:rPr>
              <a:t>Kate</a:t>
            </a:r>
            <a:endParaRPr kumimoji="0" lang="ru-RU" sz="401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</p:txBody>
      </p:sp>
      <p:grpSp>
        <p:nvGrpSpPr>
          <p:cNvPr id="162" name="tree"/>
          <p:cNvGrpSpPr/>
          <p:nvPr/>
        </p:nvGrpSpPr>
        <p:grpSpPr>
          <a:xfrm>
            <a:off x="494854" y="1685792"/>
            <a:ext cx="3310302" cy="3518206"/>
            <a:chOff x="7102106" y="1988454"/>
            <a:chExt cx="2507087" cy="2918508"/>
          </a:xfrm>
        </p:grpSpPr>
        <p:sp>
          <p:nvSpPr>
            <p:cNvPr id="150" name="tree trunk"/>
            <p:cNvSpPr>
              <a:spLocks/>
            </p:cNvSpPr>
            <p:nvPr/>
          </p:nvSpPr>
          <p:spPr bwMode="auto">
            <a:xfrm>
              <a:off x="8022238" y="3608443"/>
              <a:ext cx="911039" cy="1298519"/>
            </a:xfrm>
            <a:custGeom>
              <a:avLst/>
              <a:gdLst>
                <a:gd name="T0" fmla="*/ 392 w 395"/>
                <a:gd name="T1" fmla="*/ 99 h 563"/>
                <a:gd name="T2" fmla="*/ 360 w 395"/>
                <a:gd name="T3" fmla="*/ 59 h 563"/>
                <a:gd name="T4" fmla="*/ 350 w 395"/>
                <a:gd name="T5" fmla="*/ 54 h 563"/>
                <a:gd name="T6" fmla="*/ 343 w 395"/>
                <a:gd name="T7" fmla="*/ 57 h 563"/>
                <a:gd name="T8" fmla="*/ 244 w 395"/>
                <a:gd name="T9" fmla="*/ 136 h 563"/>
                <a:gd name="T10" fmla="*/ 236 w 395"/>
                <a:gd name="T11" fmla="*/ 132 h 563"/>
                <a:gd name="T12" fmla="*/ 236 w 395"/>
                <a:gd name="T13" fmla="*/ 12 h 563"/>
                <a:gd name="T14" fmla="*/ 224 w 395"/>
                <a:gd name="T15" fmla="*/ 0 h 563"/>
                <a:gd name="T16" fmla="*/ 170 w 395"/>
                <a:gd name="T17" fmla="*/ 0 h 563"/>
                <a:gd name="T18" fmla="*/ 158 w 395"/>
                <a:gd name="T19" fmla="*/ 12 h 563"/>
                <a:gd name="T20" fmla="*/ 158 w 395"/>
                <a:gd name="T21" fmla="*/ 134 h 563"/>
                <a:gd name="T22" fmla="*/ 151 w 395"/>
                <a:gd name="T23" fmla="*/ 136 h 563"/>
                <a:gd name="T24" fmla="*/ 51 w 395"/>
                <a:gd name="T25" fmla="*/ 57 h 563"/>
                <a:gd name="T26" fmla="*/ 44 w 395"/>
                <a:gd name="T27" fmla="*/ 54 h 563"/>
                <a:gd name="T28" fmla="*/ 35 w 395"/>
                <a:gd name="T29" fmla="*/ 59 h 563"/>
                <a:gd name="T30" fmla="*/ 2 w 395"/>
                <a:gd name="T31" fmla="*/ 99 h 563"/>
                <a:gd name="T32" fmla="*/ 0 w 395"/>
                <a:gd name="T33" fmla="*/ 108 h 563"/>
                <a:gd name="T34" fmla="*/ 4 w 395"/>
                <a:gd name="T35" fmla="*/ 116 h 563"/>
                <a:gd name="T36" fmla="*/ 130 w 395"/>
                <a:gd name="T37" fmla="*/ 216 h 563"/>
                <a:gd name="T38" fmla="*/ 130 w 395"/>
                <a:gd name="T39" fmla="*/ 475 h 563"/>
                <a:gd name="T40" fmla="*/ 125 w 395"/>
                <a:gd name="T41" fmla="*/ 495 h 563"/>
                <a:gd name="T42" fmla="*/ 110 w 395"/>
                <a:gd name="T43" fmla="*/ 511 h 563"/>
                <a:gd name="T44" fmla="*/ 74 w 395"/>
                <a:gd name="T45" fmla="*/ 536 h 563"/>
                <a:gd name="T46" fmla="*/ 73 w 395"/>
                <a:gd name="T47" fmla="*/ 537 h 563"/>
                <a:gd name="T48" fmla="*/ 32 w 395"/>
                <a:gd name="T49" fmla="*/ 558 h 563"/>
                <a:gd name="T50" fmla="*/ 30 w 395"/>
                <a:gd name="T51" fmla="*/ 560 h 563"/>
                <a:gd name="T52" fmla="*/ 32 w 395"/>
                <a:gd name="T53" fmla="*/ 562 h 563"/>
                <a:gd name="T54" fmla="*/ 196 w 395"/>
                <a:gd name="T55" fmla="*/ 563 h 563"/>
                <a:gd name="T56" fmla="*/ 359 w 395"/>
                <a:gd name="T57" fmla="*/ 562 h 563"/>
                <a:gd name="T58" fmla="*/ 361 w 395"/>
                <a:gd name="T59" fmla="*/ 560 h 563"/>
                <a:gd name="T60" fmla="*/ 360 w 395"/>
                <a:gd name="T61" fmla="*/ 558 h 563"/>
                <a:gd name="T62" fmla="*/ 318 w 395"/>
                <a:gd name="T63" fmla="*/ 537 h 563"/>
                <a:gd name="T64" fmla="*/ 288 w 395"/>
                <a:gd name="T65" fmla="*/ 514 h 563"/>
                <a:gd name="T66" fmla="*/ 268 w 395"/>
                <a:gd name="T67" fmla="*/ 482 h 563"/>
                <a:gd name="T68" fmla="*/ 268 w 395"/>
                <a:gd name="T69" fmla="*/ 473 h 563"/>
                <a:gd name="T70" fmla="*/ 268 w 395"/>
                <a:gd name="T71" fmla="*/ 213 h 563"/>
                <a:gd name="T72" fmla="*/ 390 w 395"/>
                <a:gd name="T73" fmla="*/ 116 h 563"/>
                <a:gd name="T74" fmla="*/ 394 w 395"/>
                <a:gd name="T75" fmla="*/ 108 h 563"/>
                <a:gd name="T76" fmla="*/ 392 w 395"/>
                <a:gd name="T77" fmla="*/ 9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5" h="563">
                  <a:moveTo>
                    <a:pt x="392" y="99"/>
                  </a:moveTo>
                  <a:cubicBezTo>
                    <a:pt x="360" y="59"/>
                    <a:pt x="360" y="59"/>
                    <a:pt x="360" y="59"/>
                  </a:cubicBezTo>
                  <a:cubicBezTo>
                    <a:pt x="357" y="56"/>
                    <a:pt x="354" y="54"/>
                    <a:pt x="350" y="54"/>
                  </a:cubicBezTo>
                  <a:cubicBezTo>
                    <a:pt x="348" y="54"/>
                    <a:pt x="345" y="55"/>
                    <a:pt x="343" y="57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35" y="143"/>
                    <a:pt x="236" y="132"/>
                    <a:pt x="236" y="13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6"/>
                    <a:pt x="231" y="0"/>
                    <a:pt x="22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3" y="0"/>
                    <a:pt x="158" y="6"/>
                    <a:pt x="158" y="12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42"/>
                    <a:pt x="151" y="136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9" y="55"/>
                    <a:pt x="47" y="54"/>
                    <a:pt x="44" y="54"/>
                  </a:cubicBezTo>
                  <a:cubicBezTo>
                    <a:pt x="40" y="54"/>
                    <a:pt x="37" y="56"/>
                    <a:pt x="35" y="5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102"/>
                    <a:pt x="0" y="105"/>
                    <a:pt x="0" y="108"/>
                  </a:cubicBezTo>
                  <a:cubicBezTo>
                    <a:pt x="0" y="111"/>
                    <a:pt x="2" y="114"/>
                    <a:pt x="4" y="1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475"/>
                    <a:pt x="130" y="475"/>
                    <a:pt x="130" y="475"/>
                  </a:cubicBezTo>
                  <a:cubicBezTo>
                    <a:pt x="130" y="483"/>
                    <a:pt x="130" y="489"/>
                    <a:pt x="125" y="495"/>
                  </a:cubicBezTo>
                  <a:cubicBezTo>
                    <a:pt x="121" y="500"/>
                    <a:pt x="116" y="505"/>
                    <a:pt x="110" y="511"/>
                  </a:cubicBezTo>
                  <a:cubicBezTo>
                    <a:pt x="99" y="520"/>
                    <a:pt x="86" y="528"/>
                    <a:pt x="74" y="536"/>
                  </a:cubicBezTo>
                  <a:cubicBezTo>
                    <a:pt x="73" y="537"/>
                    <a:pt x="73" y="537"/>
                    <a:pt x="73" y="537"/>
                  </a:cubicBezTo>
                  <a:cubicBezTo>
                    <a:pt x="59" y="545"/>
                    <a:pt x="47" y="553"/>
                    <a:pt x="32" y="558"/>
                  </a:cubicBezTo>
                  <a:cubicBezTo>
                    <a:pt x="31" y="558"/>
                    <a:pt x="30" y="559"/>
                    <a:pt x="30" y="560"/>
                  </a:cubicBezTo>
                  <a:cubicBezTo>
                    <a:pt x="31" y="561"/>
                    <a:pt x="31" y="562"/>
                    <a:pt x="32" y="562"/>
                  </a:cubicBezTo>
                  <a:cubicBezTo>
                    <a:pt x="62" y="562"/>
                    <a:pt x="137" y="563"/>
                    <a:pt x="196" y="563"/>
                  </a:cubicBezTo>
                  <a:cubicBezTo>
                    <a:pt x="255" y="563"/>
                    <a:pt x="329" y="562"/>
                    <a:pt x="359" y="562"/>
                  </a:cubicBezTo>
                  <a:cubicBezTo>
                    <a:pt x="360" y="562"/>
                    <a:pt x="361" y="561"/>
                    <a:pt x="361" y="560"/>
                  </a:cubicBezTo>
                  <a:cubicBezTo>
                    <a:pt x="361" y="559"/>
                    <a:pt x="361" y="558"/>
                    <a:pt x="360" y="558"/>
                  </a:cubicBezTo>
                  <a:cubicBezTo>
                    <a:pt x="345" y="553"/>
                    <a:pt x="332" y="545"/>
                    <a:pt x="318" y="537"/>
                  </a:cubicBezTo>
                  <a:cubicBezTo>
                    <a:pt x="310" y="531"/>
                    <a:pt x="298" y="523"/>
                    <a:pt x="288" y="514"/>
                  </a:cubicBezTo>
                  <a:cubicBezTo>
                    <a:pt x="277" y="504"/>
                    <a:pt x="268" y="495"/>
                    <a:pt x="268" y="482"/>
                  </a:cubicBezTo>
                  <a:cubicBezTo>
                    <a:pt x="268" y="479"/>
                    <a:pt x="268" y="476"/>
                    <a:pt x="268" y="473"/>
                  </a:cubicBezTo>
                  <a:cubicBezTo>
                    <a:pt x="268" y="213"/>
                    <a:pt x="268" y="213"/>
                    <a:pt x="268" y="213"/>
                  </a:cubicBezTo>
                  <a:cubicBezTo>
                    <a:pt x="390" y="116"/>
                    <a:pt x="390" y="116"/>
                    <a:pt x="390" y="116"/>
                  </a:cubicBezTo>
                  <a:cubicBezTo>
                    <a:pt x="392" y="114"/>
                    <a:pt x="394" y="111"/>
                    <a:pt x="394" y="108"/>
                  </a:cubicBezTo>
                  <a:cubicBezTo>
                    <a:pt x="395" y="105"/>
                    <a:pt x="394" y="102"/>
                    <a:pt x="392" y="9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tree top"/>
            <p:cNvSpPr>
              <a:spLocks/>
            </p:cNvSpPr>
            <p:nvPr/>
          </p:nvSpPr>
          <p:spPr bwMode="auto">
            <a:xfrm flipH="1">
              <a:off x="7102106" y="1988454"/>
              <a:ext cx="2507087" cy="1903957"/>
            </a:xfrm>
            <a:custGeom>
              <a:avLst/>
              <a:gdLst>
                <a:gd name="T0" fmla="*/ 1005 w 1087"/>
                <a:gd name="T1" fmla="*/ 424 h 825"/>
                <a:gd name="T2" fmla="*/ 950 w 1087"/>
                <a:gd name="T3" fmla="*/ 336 h 825"/>
                <a:gd name="T4" fmla="*/ 896 w 1087"/>
                <a:gd name="T5" fmla="*/ 247 h 825"/>
                <a:gd name="T6" fmla="*/ 871 w 1087"/>
                <a:gd name="T7" fmla="*/ 175 h 825"/>
                <a:gd name="T8" fmla="*/ 790 w 1087"/>
                <a:gd name="T9" fmla="*/ 92 h 825"/>
                <a:gd name="T10" fmla="*/ 723 w 1087"/>
                <a:gd name="T11" fmla="*/ 58 h 825"/>
                <a:gd name="T12" fmla="*/ 638 w 1087"/>
                <a:gd name="T13" fmla="*/ 56 h 825"/>
                <a:gd name="T14" fmla="*/ 579 w 1087"/>
                <a:gd name="T15" fmla="*/ 98 h 825"/>
                <a:gd name="T16" fmla="*/ 528 w 1087"/>
                <a:gd name="T17" fmla="*/ 80 h 825"/>
                <a:gd name="T18" fmla="*/ 467 w 1087"/>
                <a:gd name="T19" fmla="*/ 34 h 825"/>
                <a:gd name="T20" fmla="*/ 383 w 1087"/>
                <a:gd name="T21" fmla="*/ 19 h 825"/>
                <a:gd name="T22" fmla="*/ 315 w 1087"/>
                <a:gd name="T23" fmla="*/ 64 h 825"/>
                <a:gd name="T24" fmla="*/ 259 w 1087"/>
                <a:gd name="T25" fmla="*/ 161 h 825"/>
                <a:gd name="T26" fmla="*/ 216 w 1087"/>
                <a:gd name="T27" fmla="*/ 159 h 825"/>
                <a:gd name="T28" fmla="*/ 133 w 1087"/>
                <a:gd name="T29" fmla="*/ 181 h 825"/>
                <a:gd name="T30" fmla="*/ 90 w 1087"/>
                <a:gd name="T31" fmla="*/ 250 h 825"/>
                <a:gd name="T32" fmla="*/ 67 w 1087"/>
                <a:gd name="T33" fmla="*/ 338 h 825"/>
                <a:gd name="T34" fmla="*/ 33 w 1087"/>
                <a:gd name="T35" fmla="*/ 492 h 825"/>
                <a:gd name="T36" fmla="*/ 82 w 1087"/>
                <a:gd name="T37" fmla="*/ 572 h 825"/>
                <a:gd name="T38" fmla="*/ 115 w 1087"/>
                <a:gd name="T39" fmla="*/ 629 h 825"/>
                <a:gd name="T40" fmla="*/ 83 w 1087"/>
                <a:gd name="T41" fmla="*/ 727 h 825"/>
                <a:gd name="T42" fmla="*/ 222 w 1087"/>
                <a:gd name="T43" fmla="*/ 816 h 825"/>
                <a:gd name="T44" fmla="*/ 295 w 1087"/>
                <a:gd name="T45" fmla="*/ 809 h 825"/>
                <a:gd name="T46" fmla="*/ 382 w 1087"/>
                <a:gd name="T47" fmla="*/ 778 h 825"/>
                <a:gd name="T48" fmla="*/ 450 w 1087"/>
                <a:gd name="T49" fmla="*/ 762 h 825"/>
                <a:gd name="T50" fmla="*/ 574 w 1087"/>
                <a:gd name="T51" fmla="*/ 766 h 825"/>
                <a:gd name="T52" fmla="*/ 695 w 1087"/>
                <a:gd name="T53" fmla="*/ 804 h 825"/>
                <a:gd name="T54" fmla="*/ 765 w 1087"/>
                <a:gd name="T55" fmla="*/ 797 h 825"/>
                <a:gd name="T56" fmla="*/ 850 w 1087"/>
                <a:gd name="T57" fmla="*/ 766 h 825"/>
                <a:gd name="T58" fmla="*/ 947 w 1087"/>
                <a:gd name="T59" fmla="*/ 687 h 825"/>
                <a:gd name="T60" fmla="*/ 1027 w 1087"/>
                <a:gd name="T61" fmla="*/ 621 h 825"/>
                <a:gd name="T62" fmla="*/ 1069 w 1087"/>
                <a:gd name="T63" fmla="*/ 52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7" h="825">
                  <a:moveTo>
                    <a:pt x="1042" y="431"/>
                  </a:moveTo>
                  <a:cubicBezTo>
                    <a:pt x="1030" y="425"/>
                    <a:pt x="1018" y="423"/>
                    <a:pt x="1005" y="424"/>
                  </a:cubicBezTo>
                  <a:cubicBezTo>
                    <a:pt x="1006" y="402"/>
                    <a:pt x="996" y="381"/>
                    <a:pt x="977" y="370"/>
                  </a:cubicBezTo>
                  <a:cubicBezTo>
                    <a:pt x="970" y="356"/>
                    <a:pt x="961" y="345"/>
                    <a:pt x="950" y="336"/>
                  </a:cubicBezTo>
                  <a:cubicBezTo>
                    <a:pt x="953" y="329"/>
                    <a:pt x="954" y="321"/>
                    <a:pt x="954" y="313"/>
                  </a:cubicBezTo>
                  <a:cubicBezTo>
                    <a:pt x="954" y="279"/>
                    <a:pt x="929" y="251"/>
                    <a:pt x="896" y="247"/>
                  </a:cubicBezTo>
                  <a:cubicBezTo>
                    <a:pt x="888" y="227"/>
                    <a:pt x="872" y="212"/>
                    <a:pt x="851" y="207"/>
                  </a:cubicBezTo>
                  <a:cubicBezTo>
                    <a:pt x="861" y="198"/>
                    <a:pt x="868" y="187"/>
                    <a:pt x="871" y="175"/>
                  </a:cubicBezTo>
                  <a:cubicBezTo>
                    <a:pt x="881" y="139"/>
                    <a:pt x="860" y="102"/>
                    <a:pt x="824" y="92"/>
                  </a:cubicBezTo>
                  <a:cubicBezTo>
                    <a:pt x="813" y="89"/>
                    <a:pt x="801" y="89"/>
                    <a:pt x="790" y="92"/>
                  </a:cubicBezTo>
                  <a:cubicBezTo>
                    <a:pt x="778" y="78"/>
                    <a:pt x="762" y="66"/>
                    <a:pt x="742" y="61"/>
                  </a:cubicBezTo>
                  <a:cubicBezTo>
                    <a:pt x="736" y="59"/>
                    <a:pt x="729" y="58"/>
                    <a:pt x="723" y="58"/>
                  </a:cubicBezTo>
                  <a:cubicBezTo>
                    <a:pt x="716" y="48"/>
                    <a:pt x="706" y="40"/>
                    <a:pt x="694" y="37"/>
                  </a:cubicBezTo>
                  <a:cubicBezTo>
                    <a:pt x="672" y="31"/>
                    <a:pt x="650" y="40"/>
                    <a:pt x="638" y="56"/>
                  </a:cubicBezTo>
                  <a:cubicBezTo>
                    <a:pt x="612" y="53"/>
                    <a:pt x="587" y="69"/>
                    <a:pt x="580" y="95"/>
                  </a:cubicBezTo>
                  <a:cubicBezTo>
                    <a:pt x="579" y="96"/>
                    <a:pt x="579" y="97"/>
                    <a:pt x="579" y="98"/>
                  </a:cubicBezTo>
                  <a:cubicBezTo>
                    <a:pt x="574" y="93"/>
                    <a:pt x="568" y="89"/>
                    <a:pt x="561" y="86"/>
                  </a:cubicBezTo>
                  <a:cubicBezTo>
                    <a:pt x="550" y="81"/>
                    <a:pt x="539" y="79"/>
                    <a:pt x="528" y="80"/>
                  </a:cubicBezTo>
                  <a:cubicBezTo>
                    <a:pt x="518" y="63"/>
                    <a:pt x="504" y="49"/>
                    <a:pt x="485" y="41"/>
                  </a:cubicBezTo>
                  <a:cubicBezTo>
                    <a:pt x="479" y="38"/>
                    <a:pt x="473" y="36"/>
                    <a:pt x="467" y="34"/>
                  </a:cubicBezTo>
                  <a:cubicBezTo>
                    <a:pt x="462" y="24"/>
                    <a:pt x="453" y="15"/>
                    <a:pt x="442" y="9"/>
                  </a:cubicBezTo>
                  <a:cubicBezTo>
                    <a:pt x="422" y="0"/>
                    <a:pt x="399" y="5"/>
                    <a:pt x="383" y="19"/>
                  </a:cubicBezTo>
                  <a:cubicBezTo>
                    <a:pt x="358" y="11"/>
                    <a:pt x="331" y="23"/>
                    <a:pt x="320" y="47"/>
                  </a:cubicBezTo>
                  <a:cubicBezTo>
                    <a:pt x="317" y="53"/>
                    <a:pt x="316" y="59"/>
                    <a:pt x="315" y="64"/>
                  </a:cubicBezTo>
                  <a:cubicBezTo>
                    <a:pt x="293" y="70"/>
                    <a:pt x="274" y="85"/>
                    <a:pt x="264" y="107"/>
                  </a:cubicBezTo>
                  <a:cubicBezTo>
                    <a:pt x="256" y="124"/>
                    <a:pt x="255" y="143"/>
                    <a:pt x="259" y="161"/>
                  </a:cubicBezTo>
                  <a:cubicBezTo>
                    <a:pt x="251" y="158"/>
                    <a:pt x="243" y="157"/>
                    <a:pt x="235" y="157"/>
                  </a:cubicBezTo>
                  <a:cubicBezTo>
                    <a:pt x="228" y="157"/>
                    <a:pt x="222" y="158"/>
                    <a:pt x="216" y="159"/>
                  </a:cubicBezTo>
                  <a:cubicBezTo>
                    <a:pt x="207" y="152"/>
                    <a:pt x="195" y="147"/>
                    <a:pt x="182" y="147"/>
                  </a:cubicBezTo>
                  <a:cubicBezTo>
                    <a:pt x="160" y="147"/>
                    <a:pt x="141" y="161"/>
                    <a:pt x="133" y="181"/>
                  </a:cubicBezTo>
                  <a:cubicBezTo>
                    <a:pt x="107" y="184"/>
                    <a:pt x="87" y="206"/>
                    <a:pt x="87" y="233"/>
                  </a:cubicBezTo>
                  <a:cubicBezTo>
                    <a:pt x="87" y="239"/>
                    <a:pt x="88" y="245"/>
                    <a:pt x="90" y="250"/>
                  </a:cubicBezTo>
                  <a:cubicBezTo>
                    <a:pt x="73" y="265"/>
                    <a:pt x="62" y="286"/>
                    <a:pt x="62" y="311"/>
                  </a:cubicBezTo>
                  <a:cubicBezTo>
                    <a:pt x="62" y="320"/>
                    <a:pt x="63" y="329"/>
                    <a:pt x="67" y="338"/>
                  </a:cubicBezTo>
                  <a:cubicBezTo>
                    <a:pt x="29" y="348"/>
                    <a:pt x="0" y="382"/>
                    <a:pt x="0" y="424"/>
                  </a:cubicBezTo>
                  <a:cubicBezTo>
                    <a:pt x="0" y="451"/>
                    <a:pt x="13" y="476"/>
                    <a:pt x="33" y="492"/>
                  </a:cubicBezTo>
                  <a:cubicBezTo>
                    <a:pt x="31" y="499"/>
                    <a:pt x="29" y="506"/>
                    <a:pt x="29" y="513"/>
                  </a:cubicBezTo>
                  <a:cubicBezTo>
                    <a:pt x="29" y="543"/>
                    <a:pt x="52" y="568"/>
                    <a:pt x="82" y="572"/>
                  </a:cubicBezTo>
                  <a:cubicBezTo>
                    <a:pt x="88" y="589"/>
                    <a:pt x="102" y="602"/>
                    <a:pt x="119" y="607"/>
                  </a:cubicBezTo>
                  <a:cubicBezTo>
                    <a:pt x="117" y="614"/>
                    <a:pt x="115" y="622"/>
                    <a:pt x="115" y="629"/>
                  </a:cubicBezTo>
                  <a:cubicBezTo>
                    <a:pt x="115" y="637"/>
                    <a:pt x="117" y="645"/>
                    <a:pt x="119" y="652"/>
                  </a:cubicBezTo>
                  <a:cubicBezTo>
                    <a:pt x="97" y="670"/>
                    <a:pt x="83" y="697"/>
                    <a:pt x="83" y="727"/>
                  </a:cubicBezTo>
                  <a:cubicBezTo>
                    <a:pt x="83" y="781"/>
                    <a:pt x="127" y="825"/>
                    <a:pt x="181" y="825"/>
                  </a:cubicBezTo>
                  <a:cubicBezTo>
                    <a:pt x="196" y="825"/>
                    <a:pt x="210" y="822"/>
                    <a:pt x="222" y="816"/>
                  </a:cubicBezTo>
                  <a:cubicBezTo>
                    <a:pt x="231" y="822"/>
                    <a:pt x="242" y="825"/>
                    <a:pt x="254" y="825"/>
                  </a:cubicBezTo>
                  <a:cubicBezTo>
                    <a:pt x="270" y="825"/>
                    <a:pt x="284" y="819"/>
                    <a:pt x="295" y="809"/>
                  </a:cubicBezTo>
                  <a:cubicBezTo>
                    <a:pt x="301" y="811"/>
                    <a:pt x="308" y="812"/>
                    <a:pt x="314" y="812"/>
                  </a:cubicBezTo>
                  <a:cubicBezTo>
                    <a:pt x="342" y="812"/>
                    <a:pt x="367" y="798"/>
                    <a:pt x="382" y="778"/>
                  </a:cubicBezTo>
                  <a:cubicBezTo>
                    <a:pt x="387" y="779"/>
                    <a:pt x="393" y="779"/>
                    <a:pt x="399" y="779"/>
                  </a:cubicBezTo>
                  <a:cubicBezTo>
                    <a:pt x="418" y="779"/>
                    <a:pt x="436" y="773"/>
                    <a:pt x="450" y="762"/>
                  </a:cubicBezTo>
                  <a:cubicBezTo>
                    <a:pt x="465" y="781"/>
                    <a:pt x="488" y="793"/>
                    <a:pt x="514" y="793"/>
                  </a:cubicBezTo>
                  <a:cubicBezTo>
                    <a:pt x="538" y="793"/>
                    <a:pt x="560" y="783"/>
                    <a:pt x="574" y="766"/>
                  </a:cubicBezTo>
                  <a:cubicBezTo>
                    <a:pt x="591" y="794"/>
                    <a:pt x="621" y="812"/>
                    <a:pt x="655" y="812"/>
                  </a:cubicBezTo>
                  <a:cubicBezTo>
                    <a:pt x="669" y="812"/>
                    <a:pt x="683" y="809"/>
                    <a:pt x="695" y="804"/>
                  </a:cubicBezTo>
                  <a:cubicBezTo>
                    <a:pt x="704" y="809"/>
                    <a:pt x="714" y="812"/>
                    <a:pt x="725" y="812"/>
                  </a:cubicBezTo>
                  <a:cubicBezTo>
                    <a:pt x="741" y="812"/>
                    <a:pt x="755" y="807"/>
                    <a:pt x="765" y="797"/>
                  </a:cubicBezTo>
                  <a:cubicBezTo>
                    <a:pt x="771" y="798"/>
                    <a:pt x="778" y="799"/>
                    <a:pt x="784" y="799"/>
                  </a:cubicBezTo>
                  <a:cubicBezTo>
                    <a:pt x="811" y="799"/>
                    <a:pt x="835" y="786"/>
                    <a:pt x="850" y="766"/>
                  </a:cubicBezTo>
                  <a:cubicBezTo>
                    <a:pt x="855" y="767"/>
                    <a:pt x="860" y="768"/>
                    <a:pt x="866" y="768"/>
                  </a:cubicBezTo>
                  <a:cubicBezTo>
                    <a:pt x="911" y="768"/>
                    <a:pt x="947" y="732"/>
                    <a:pt x="947" y="687"/>
                  </a:cubicBezTo>
                  <a:cubicBezTo>
                    <a:pt x="947" y="673"/>
                    <a:pt x="943" y="660"/>
                    <a:pt x="937" y="649"/>
                  </a:cubicBezTo>
                  <a:cubicBezTo>
                    <a:pt x="970" y="666"/>
                    <a:pt x="1010" y="653"/>
                    <a:pt x="1027" y="621"/>
                  </a:cubicBezTo>
                  <a:cubicBezTo>
                    <a:pt x="1038" y="600"/>
                    <a:pt x="1037" y="575"/>
                    <a:pt x="1025" y="555"/>
                  </a:cubicBezTo>
                  <a:cubicBezTo>
                    <a:pt x="1043" y="551"/>
                    <a:pt x="1060" y="539"/>
                    <a:pt x="1069" y="522"/>
                  </a:cubicBezTo>
                  <a:cubicBezTo>
                    <a:pt x="1087" y="489"/>
                    <a:pt x="1074" y="449"/>
                    <a:pt x="1042" y="431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chemeClr val="accent4">
                    <a:lumMod val="75000"/>
                  </a:schemeClr>
                </a:gs>
                <a:gs pos="85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4" name="bush"/>
          <p:cNvSpPr>
            <a:spLocks/>
          </p:cNvSpPr>
          <p:nvPr/>
        </p:nvSpPr>
        <p:spPr bwMode="auto">
          <a:xfrm flipH="1">
            <a:off x="736599" y="4640238"/>
            <a:ext cx="931681" cy="572272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2563" y="1885918"/>
            <a:ext cx="2049804" cy="1615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2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He</a:t>
            </a:r>
            <a:endParaRPr kumimoji="0" lang="ru-RU" sz="802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bush"/>
          <p:cNvSpPr>
            <a:spLocks/>
          </p:cNvSpPr>
          <p:nvPr/>
        </p:nvSpPr>
        <p:spPr bwMode="auto">
          <a:xfrm>
            <a:off x="897130" y="5663176"/>
            <a:ext cx="1718748" cy="1124533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tree"/>
          <p:cNvGrpSpPr/>
          <p:nvPr/>
        </p:nvGrpSpPr>
        <p:grpSpPr>
          <a:xfrm>
            <a:off x="8021977" y="2151402"/>
            <a:ext cx="3051557" cy="2918508"/>
            <a:chOff x="7102106" y="1988454"/>
            <a:chExt cx="2507087" cy="2918508"/>
          </a:xfrm>
        </p:grpSpPr>
        <p:sp>
          <p:nvSpPr>
            <p:cNvPr id="23" name="tree trunk"/>
            <p:cNvSpPr>
              <a:spLocks/>
            </p:cNvSpPr>
            <p:nvPr/>
          </p:nvSpPr>
          <p:spPr bwMode="auto">
            <a:xfrm>
              <a:off x="8022238" y="3608443"/>
              <a:ext cx="911039" cy="1298519"/>
            </a:xfrm>
            <a:custGeom>
              <a:avLst/>
              <a:gdLst>
                <a:gd name="T0" fmla="*/ 392 w 395"/>
                <a:gd name="T1" fmla="*/ 99 h 563"/>
                <a:gd name="T2" fmla="*/ 360 w 395"/>
                <a:gd name="T3" fmla="*/ 59 h 563"/>
                <a:gd name="T4" fmla="*/ 350 w 395"/>
                <a:gd name="T5" fmla="*/ 54 h 563"/>
                <a:gd name="T6" fmla="*/ 343 w 395"/>
                <a:gd name="T7" fmla="*/ 57 h 563"/>
                <a:gd name="T8" fmla="*/ 244 w 395"/>
                <a:gd name="T9" fmla="*/ 136 h 563"/>
                <a:gd name="T10" fmla="*/ 236 w 395"/>
                <a:gd name="T11" fmla="*/ 132 h 563"/>
                <a:gd name="T12" fmla="*/ 236 w 395"/>
                <a:gd name="T13" fmla="*/ 12 h 563"/>
                <a:gd name="T14" fmla="*/ 224 w 395"/>
                <a:gd name="T15" fmla="*/ 0 h 563"/>
                <a:gd name="T16" fmla="*/ 170 w 395"/>
                <a:gd name="T17" fmla="*/ 0 h 563"/>
                <a:gd name="T18" fmla="*/ 158 w 395"/>
                <a:gd name="T19" fmla="*/ 12 h 563"/>
                <a:gd name="T20" fmla="*/ 158 w 395"/>
                <a:gd name="T21" fmla="*/ 134 h 563"/>
                <a:gd name="T22" fmla="*/ 151 w 395"/>
                <a:gd name="T23" fmla="*/ 136 h 563"/>
                <a:gd name="T24" fmla="*/ 51 w 395"/>
                <a:gd name="T25" fmla="*/ 57 h 563"/>
                <a:gd name="T26" fmla="*/ 44 w 395"/>
                <a:gd name="T27" fmla="*/ 54 h 563"/>
                <a:gd name="T28" fmla="*/ 35 w 395"/>
                <a:gd name="T29" fmla="*/ 59 h 563"/>
                <a:gd name="T30" fmla="*/ 2 w 395"/>
                <a:gd name="T31" fmla="*/ 99 h 563"/>
                <a:gd name="T32" fmla="*/ 0 w 395"/>
                <a:gd name="T33" fmla="*/ 108 h 563"/>
                <a:gd name="T34" fmla="*/ 4 w 395"/>
                <a:gd name="T35" fmla="*/ 116 h 563"/>
                <a:gd name="T36" fmla="*/ 130 w 395"/>
                <a:gd name="T37" fmla="*/ 216 h 563"/>
                <a:gd name="T38" fmla="*/ 130 w 395"/>
                <a:gd name="T39" fmla="*/ 475 h 563"/>
                <a:gd name="T40" fmla="*/ 125 w 395"/>
                <a:gd name="T41" fmla="*/ 495 h 563"/>
                <a:gd name="T42" fmla="*/ 110 w 395"/>
                <a:gd name="T43" fmla="*/ 511 h 563"/>
                <a:gd name="T44" fmla="*/ 74 w 395"/>
                <a:gd name="T45" fmla="*/ 536 h 563"/>
                <a:gd name="T46" fmla="*/ 73 w 395"/>
                <a:gd name="T47" fmla="*/ 537 h 563"/>
                <a:gd name="T48" fmla="*/ 32 w 395"/>
                <a:gd name="T49" fmla="*/ 558 h 563"/>
                <a:gd name="T50" fmla="*/ 30 w 395"/>
                <a:gd name="T51" fmla="*/ 560 h 563"/>
                <a:gd name="T52" fmla="*/ 32 w 395"/>
                <a:gd name="T53" fmla="*/ 562 h 563"/>
                <a:gd name="T54" fmla="*/ 196 w 395"/>
                <a:gd name="T55" fmla="*/ 563 h 563"/>
                <a:gd name="T56" fmla="*/ 359 w 395"/>
                <a:gd name="T57" fmla="*/ 562 h 563"/>
                <a:gd name="T58" fmla="*/ 361 w 395"/>
                <a:gd name="T59" fmla="*/ 560 h 563"/>
                <a:gd name="T60" fmla="*/ 360 w 395"/>
                <a:gd name="T61" fmla="*/ 558 h 563"/>
                <a:gd name="T62" fmla="*/ 318 w 395"/>
                <a:gd name="T63" fmla="*/ 537 h 563"/>
                <a:gd name="T64" fmla="*/ 288 w 395"/>
                <a:gd name="T65" fmla="*/ 514 h 563"/>
                <a:gd name="T66" fmla="*/ 268 w 395"/>
                <a:gd name="T67" fmla="*/ 482 h 563"/>
                <a:gd name="T68" fmla="*/ 268 w 395"/>
                <a:gd name="T69" fmla="*/ 473 h 563"/>
                <a:gd name="T70" fmla="*/ 268 w 395"/>
                <a:gd name="T71" fmla="*/ 213 h 563"/>
                <a:gd name="T72" fmla="*/ 390 w 395"/>
                <a:gd name="T73" fmla="*/ 116 h 563"/>
                <a:gd name="T74" fmla="*/ 394 w 395"/>
                <a:gd name="T75" fmla="*/ 108 h 563"/>
                <a:gd name="T76" fmla="*/ 392 w 395"/>
                <a:gd name="T77" fmla="*/ 9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5" h="563">
                  <a:moveTo>
                    <a:pt x="392" y="99"/>
                  </a:moveTo>
                  <a:cubicBezTo>
                    <a:pt x="360" y="59"/>
                    <a:pt x="360" y="59"/>
                    <a:pt x="360" y="59"/>
                  </a:cubicBezTo>
                  <a:cubicBezTo>
                    <a:pt x="357" y="56"/>
                    <a:pt x="354" y="54"/>
                    <a:pt x="350" y="54"/>
                  </a:cubicBezTo>
                  <a:cubicBezTo>
                    <a:pt x="348" y="54"/>
                    <a:pt x="345" y="55"/>
                    <a:pt x="343" y="57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35" y="143"/>
                    <a:pt x="236" y="132"/>
                    <a:pt x="236" y="13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6"/>
                    <a:pt x="231" y="0"/>
                    <a:pt x="22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3" y="0"/>
                    <a:pt x="158" y="6"/>
                    <a:pt x="158" y="12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42"/>
                    <a:pt x="151" y="136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9" y="55"/>
                    <a:pt x="47" y="54"/>
                    <a:pt x="44" y="54"/>
                  </a:cubicBezTo>
                  <a:cubicBezTo>
                    <a:pt x="40" y="54"/>
                    <a:pt x="37" y="56"/>
                    <a:pt x="35" y="5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102"/>
                    <a:pt x="0" y="105"/>
                    <a:pt x="0" y="108"/>
                  </a:cubicBezTo>
                  <a:cubicBezTo>
                    <a:pt x="0" y="111"/>
                    <a:pt x="2" y="114"/>
                    <a:pt x="4" y="1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475"/>
                    <a:pt x="130" y="475"/>
                    <a:pt x="130" y="475"/>
                  </a:cubicBezTo>
                  <a:cubicBezTo>
                    <a:pt x="130" y="483"/>
                    <a:pt x="130" y="489"/>
                    <a:pt x="125" y="495"/>
                  </a:cubicBezTo>
                  <a:cubicBezTo>
                    <a:pt x="121" y="500"/>
                    <a:pt x="116" y="505"/>
                    <a:pt x="110" y="511"/>
                  </a:cubicBezTo>
                  <a:cubicBezTo>
                    <a:pt x="99" y="520"/>
                    <a:pt x="86" y="528"/>
                    <a:pt x="74" y="536"/>
                  </a:cubicBezTo>
                  <a:cubicBezTo>
                    <a:pt x="73" y="537"/>
                    <a:pt x="73" y="537"/>
                    <a:pt x="73" y="537"/>
                  </a:cubicBezTo>
                  <a:cubicBezTo>
                    <a:pt x="59" y="545"/>
                    <a:pt x="47" y="553"/>
                    <a:pt x="32" y="558"/>
                  </a:cubicBezTo>
                  <a:cubicBezTo>
                    <a:pt x="31" y="558"/>
                    <a:pt x="30" y="559"/>
                    <a:pt x="30" y="560"/>
                  </a:cubicBezTo>
                  <a:cubicBezTo>
                    <a:pt x="31" y="561"/>
                    <a:pt x="31" y="562"/>
                    <a:pt x="32" y="562"/>
                  </a:cubicBezTo>
                  <a:cubicBezTo>
                    <a:pt x="62" y="562"/>
                    <a:pt x="137" y="563"/>
                    <a:pt x="196" y="563"/>
                  </a:cubicBezTo>
                  <a:cubicBezTo>
                    <a:pt x="255" y="563"/>
                    <a:pt x="329" y="562"/>
                    <a:pt x="359" y="562"/>
                  </a:cubicBezTo>
                  <a:cubicBezTo>
                    <a:pt x="360" y="562"/>
                    <a:pt x="361" y="561"/>
                    <a:pt x="361" y="560"/>
                  </a:cubicBezTo>
                  <a:cubicBezTo>
                    <a:pt x="361" y="559"/>
                    <a:pt x="361" y="558"/>
                    <a:pt x="360" y="558"/>
                  </a:cubicBezTo>
                  <a:cubicBezTo>
                    <a:pt x="345" y="553"/>
                    <a:pt x="332" y="545"/>
                    <a:pt x="318" y="537"/>
                  </a:cubicBezTo>
                  <a:cubicBezTo>
                    <a:pt x="310" y="531"/>
                    <a:pt x="298" y="523"/>
                    <a:pt x="288" y="514"/>
                  </a:cubicBezTo>
                  <a:cubicBezTo>
                    <a:pt x="277" y="504"/>
                    <a:pt x="268" y="495"/>
                    <a:pt x="268" y="482"/>
                  </a:cubicBezTo>
                  <a:cubicBezTo>
                    <a:pt x="268" y="479"/>
                    <a:pt x="268" y="476"/>
                    <a:pt x="268" y="473"/>
                  </a:cubicBezTo>
                  <a:cubicBezTo>
                    <a:pt x="268" y="213"/>
                    <a:pt x="268" y="213"/>
                    <a:pt x="268" y="213"/>
                  </a:cubicBezTo>
                  <a:cubicBezTo>
                    <a:pt x="390" y="116"/>
                    <a:pt x="390" y="116"/>
                    <a:pt x="390" y="116"/>
                  </a:cubicBezTo>
                  <a:cubicBezTo>
                    <a:pt x="392" y="114"/>
                    <a:pt x="394" y="111"/>
                    <a:pt x="394" y="108"/>
                  </a:cubicBezTo>
                  <a:cubicBezTo>
                    <a:pt x="395" y="105"/>
                    <a:pt x="394" y="102"/>
                    <a:pt x="392" y="9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ree top"/>
            <p:cNvSpPr>
              <a:spLocks/>
            </p:cNvSpPr>
            <p:nvPr/>
          </p:nvSpPr>
          <p:spPr bwMode="auto">
            <a:xfrm flipH="1">
              <a:off x="7102106" y="1988454"/>
              <a:ext cx="2507087" cy="1903957"/>
            </a:xfrm>
            <a:custGeom>
              <a:avLst/>
              <a:gdLst>
                <a:gd name="T0" fmla="*/ 1005 w 1087"/>
                <a:gd name="T1" fmla="*/ 424 h 825"/>
                <a:gd name="T2" fmla="*/ 950 w 1087"/>
                <a:gd name="T3" fmla="*/ 336 h 825"/>
                <a:gd name="T4" fmla="*/ 896 w 1087"/>
                <a:gd name="T5" fmla="*/ 247 h 825"/>
                <a:gd name="T6" fmla="*/ 871 w 1087"/>
                <a:gd name="T7" fmla="*/ 175 h 825"/>
                <a:gd name="T8" fmla="*/ 790 w 1087"/>
                <a:gd name="T9" fmla="*/ 92 h 825"/>
                <a:gd name="T10" fmla="*/ 723 w 1087"/>
                <a:gd name="T11" fmla="*/ 58 h 825"/>
                <a:gd name="T12" fmla="*/ 638 w 1087"/>
                <a:gd name="T13" fmla="*/ 56 h 825"/>
                <a:gd name="T14" fmla="*/ 579 w 1087"/>
                <a:gd name="T15" fmla="*/ 98 h 825"/>
                <a:gd name="T16" fmla="*/ 528 w 1087"/>
                <a:gd name="T17" fmla="*/ 80 h 825"/>
                <a:gd name="T18" fmla="*/ 467 w 1087"/>
                <a:gd name="T19" fmla="*/ 34 h 825"/>
                <a:gd name="T20" fmla="*/ 383 w 1087"/>
                <a:gd name="T21" fmla="*/ 19 h 825"/>
                <a:gd name="T22" fmla="*/ 315 w 1087"/>
                <a:gd name="T23" fmla="*/ 64 h 825"/>
                <a:gd name="T24" fmla="*/ 259 w 1087"/>
                <a:gd name="T25" fmla="*/ 161 h 825"/>
                <a:gd name="T26" fmla="*/ 216 w 1087"/>
                <a:gd name="T27" fmla="*/ 159 h 825"/>
                <a:gd name="T28" fmla="*/ 133 w 1087"/>
                <a:gd name="T29" fmla="*/ 181 h 825"/>
                <a:gd name="T30" fmla="*/ 90 w 1087"/>
                <a:gd name="T31" fmla="*/ 250 h 825"/>
                <a:gd name="T32" fmla="*/ 67 w 1087"/>
                <a:gd name="T33" fmla="*/ 338 h 825"/>
                <a:gd name="T34" fmla="*/ 33 w 1087"/>
                <a:gd name="T35" fmla="*/ 492 h 825"/>
                <a:gd name="T36" fmla="*/ 82 w 1087"/>
                <a:gd name="T37" fmla="*/ 572 h 825"/>
                <a:gd name="T38" fmla="*/ 115 w 1087"/>
                <a:gd name="T39" fmla="*/ 629 h 825"/>
                <a:gd name="T40" fmla="*/ 83 w 1087"/>
                <a:gd name="T41" fmla="*/ 727 h 825"/>
                <a:gd name="T42" fmla="*/ 222 w 1087"/>
                <a:gd name="T43" fmla="*/ 816 h 825"/>
                <a:gd name="T44" fmla="*/ 295 w 1087"/>
                <a:gd name="T45" fmla="*/ 809 h 825"/>
                <a:gd name="T46" fmla="*/ 382 w 1087"/>
                <a:gd name="T47" fmla="*/ 778 h 825"/>
                <a:gd name="T48" fmla="*/ 450 w 1087"/>
                <a:gd name="T49" fmla="*/ 762 h 825"/>
                <a:gd name="T50" fmla="*/ 574 w 1087"/>
                <a:gd name="T51" fmla="*/ 766 h 825"/>
                <a:gd name="T52" fmla="*/ 695 w 1087"/>
                <a:gd name="T53" fmla="*/ 804 h 825"/>
                <a:gd name="T54" fmla="*/ 765 w 1087"/>
                <a:gd name="T55" fmla="*/ 797 h 825"/>
                <a:gd name="T56" fmla="*/ 850 w 1087"/>
                <a:gd name="T57" fmla="*/ 766 h 825"/>
                <a:gd name="T58" fmla="*/ 947 w 1087"/>
                <a:gd name="T59" fmla="*/ 687 h 825"/>
                <a:gd name="T60" fmla="*/ 1027 w 1087"/>
                <a:gd name="T61" fmla="*/ 621 h 825"/>
                <a:gd name="T62" fmla="*/ 1069 w 1087"/>
                <a:gd name="T63" fmla="*/ 52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7" h="825">
                  <a:moveTo>
                    <a:pt x="1042" y="431"/>
                  </a:moveTo>
                  <a:cubicBezTo>
                    <a:pt x="1030" y="425"/>
                    <a:pt x="1018" y="423"/>
                    <a:pt x="1005" y="424"/>
                  </a:cubicBezTo>
                  <a:cubicBezTo>
                    <a:pt x="1006" y="402"/>
                    <a:pt x="996" y="381"/>
                    <a:pt x="977" y="370"/>
                  </a:cubicBezTo>
                  <a:cubicBezTo>
                    <a:pt x="970" y="356"/>
                    <a:pt x="961" y="345"/>
                    <a:pt x="950" y="336"/>
                  </a:cubicBezTo>
                  <a:cubicBezTo>
                    <a:pt x="953" y="329"/>
                    <a:pt x="954" y="321"/>
                    <a:pt x="954" y="313"/>
                  </a:cubicBezTo>
                  <a:cubicBezTo>
                    <a:pt x="954" y="279"/>
                    <a:pt x="929" y="251"/>
                    <a:pt x="896" y="247"/>
                  </a:cubicBezTo>
                  <a:cubicBezTo>
                    <a:pt x="888" y="227"/>
                    <a:pt x="872" y="212"/>
                    <a:pt x="851" y="207"/>
                  </a:cubicBezTo>
                  <a:cubicBezTo>
                    <a:pt x="861" y="198"/>
                    <a:pt x="868" y="187"/>
                    <a:pt x="871" y="175"/>
                  </a:cubicBezTo>
                  <a:cubicBezTo>
                    <a:pt x="881" y="139"/>
                    <a:pt x="860" y="102"/>
                    <a:pt x="824" y="92"/>
                  </a:cubicBezTo>
                  <a:cubicBezTo>
                    <a:pt x="813" y="89"/>
                    <a:pt x="801" y="89"/>
                    <a:pt x="790" y="92"/>
                  </a:cubicBezTo>
                  <a:cubicBezTo>
                    <a:pt x="778" y="78"/>
                    <a:pt x="762" y="66"/>
                    <a:pt x="742" y="61"/>
                  </a:cubicBezTo>
                  <a:cubicBezTo>
                    <a:pt x="736" y="59"/>
                    <a:pt x="729" y="58"/>
                    <a:pt x="723" y="58"/>
                  </a:cubicBezTo>
                  <a:cubicBezTo>
                    <a:pt x="716" y="48"/>
                    <a:pt x="706" y="40"/>
                    <a:pt x="694" y="37"/>
                  </a:cubicBezTo>
                  <a:cubicBezTo>
                    <a:pt x="672" y="31"/>
                    <a:pt x="650" y="40"/>
                    <a:pt x="638" y="56"/>
                  </a:cubicBezTo>
                  <a:cubicBezTo>
                    <a:pt x="612" y="53"/>
                    <a:pt x="587" y="69"/>
                    <a:pt x="580" y="95"/>
                  </a:cubicBezTo>
                  <a:cubicBezTo>
                    <a:pt x="579" y="96"/>
                    <a:pt x="579" y="97"/>
                    <a:pt x="579" y="98"/>
                  </a:cubicBezTo>
                  <a:cubicBezTo>
                    <a:pt x="574" y="93"/>
                    <a:pt x="568" y="89"/>
                    <a:pt x="561" y="86"/>
                  </a:cubicBezTo>
                  <a:cubicBezTo>
                    <a:pt x="550" y="81"/>
                    <a:pt x="539" y="79"/>
                    <a:pt x="528" y="80"/>
                  </a:cubicBezTo>
                  <a:cubicBezTo>
                    <a:pt x="518" y="63"/>
                    <a:pt x="504" y="49"/>
                    <a:pt x="485" y="41"/>
                  </a:cubicBezTo>
                  <a:cubicBezTo>
                    <a:pt x="479" y="38"/>
                    <a:pt x="473" y="36"/>
                    <a:pt x="467" y="34"/>
                  </a:cubicBezTo>
                  <a:cubicBezTo>
                    <a:pt x="462" y="24"/>
                    <a:pt x="453" y="15"/>
                    <a:pt x="442" y="9"/>
                  </a:cubicBezTo>
                  <a:cubicBezTo>
                    <a:pt x="422" y="0"/>
                    <a:pt x="399" y="5"/>
                    <a:pt x="383" y="19"/>
                  </a:cubicBezTo>
                  <a:cubicBezTo>
                    <a:pt x="358" y="11"/>
                    <a:pt x="331" y="23"/>
                    <a:pt x="320" y="47"/>
                  </a:cubicBezTo>
                  <a:cubicBezTo>
                    <a:pt x="317" y="53"/>
                    <a:pt x="316" y="59"/>
                    <a:pt x="315" y="64"/>
                  </a:cubicBezTo>
                  <a:cubicBezTo>
                    <a:pt x="293" y="70"/>
                    <a:pt x="274" y="85"/>
                    <a:pt x="264" y="107"/>
                  </a:cubicBezTo>
                  <a:cubicBezTo>
                    <a:pt x="256" y="124"/>
                    <a:pt x="255" y="143"/>
                    <a:pt x="259" y="161"/>
                  </a:cubicBezTo>
                  <a:cubicBezTo>
                    <a:pt x="251" y="158"/>
                    <a:pt x="243" y="157"/>
                    <a:pt x="235" y="157"/>
                  </a:cubicBezTo>
                  <a:cubicBezTo>
                    <a:pt x="228" y="157"/>
                    <a:pt x="222" y="158"/>
                    <a:pt x="216" y="159"/>
                  </a:cubicBezTo>
                  <a:cubicBezTo>
                    <a:pt x="207" y="152"/>
                    <a:pt x="195" y="147"/>
                    <a:pt x="182" y="147"/>
                  </a:cubicBezTo>
                  <a:cubicBezTo>
                    <a:pt x="160" y="147"/>
                    <a:pt x="141" y="161"/>
                    <a:pt x="133" y="181"/>
                  </a:cubicBezTo>
                  <a:cubicBezTo>
                    <a:pt x="107" y="184"/>
                    <a:pt x="87" y="206"/>
                    <a:pt x="87" y="233"/>
                  </a:cubicBezTo>
                  <a:cubicBezTo>
                    <a:pt x="87" y="239"/>
                    <a:pt x="88" y="245"/>
                    <a:pt x="90" y="250"/>
                  </a:cubicBezTo>
                  <a:cubicBezTo>
                    <a:pt x="73" y="265"/>
                    <a:pt x="62" y="286"/>
                    <a:pt x="62" y="311"/>
                  </a:cubicBezTo>
                  <a:cubicBezTo>
                    <a:pt x="62" y="320"/>
                    <a:pt x="63" y="329"/>
                    <a:pt x="67" y="338"/>
                  </a:cubicBezTo>
                  <a:cubicBezTo>
                    <a:pt x="29" y="348"/>
                    <a:pt x="0" y="382"/>
                    <a:pt x="0" y="424"/>
                  </a:cubicBezTo>
                  <a:cubicBezTo>
                    <a:pt x="0" y="451"/>
                    <a:pt x="13" y="476"/>
                    <a:pt x="33" y="492"/>
                  </a:cubicBezTo>
                  <a:cubicBezTo>
                    <a:pt x="31" y="499"/>
                    <a:pt x="29" y="506"/>
                    <a:pt x="29" y="513"/>
                  </a:cubicBezTo>
                  <a:cubicBezTo>
                    <a:pt x="29" y="543"/>
                    <a:pt x="52" y="568"/>
                    <a:pt x="82" y="572"/>
                  </a:cubicBezTo>
                  <a:cubicBezTo>
                    <a:pt x="88" y="589"/>
                    <a:pt x="102" y="602"/>
                    <a:pt x="119" y="607"/>
                  </a:cubicBezTo>
                  <a:cubicBezTo>
                    <a:pt x="117" y="614"/>
                    <a:pt x="115" y="622"/>
                    <a:pt x="115" y="629"/>
                  </a:cubicBezTo>
                  <a:cubicBezTo>
                    <a:pt x="115" y="637"/>
                    <a:pt x="117" y="645"/>
                    <a:pt x="119" y="652"/>
                  </a:cubicBezTo>
                  <a:cubicBezTo>
                    <a:pt x="97" y="670"/>
                    <a:pt x="83" y="697"/>
                    <a:pt x="83" y="727"/>
                  </a:cubicBezTo>
                  <a:cubicBezTo>
                    <a:pt x="83" y="781"/>
                    <a:pt x="127" y="825"/>
                    <a:pt x="181" y="825"/>
                  </a:cubicBezTo>
                  <a:cubicBezTo>
                    <a:pt x="196" y="825"/>
                    <a:pt x="210" y="822"/>
                    <a:pt x="222" y="816"/>
                  </a:cubicBezTo>
                  <a:cubicBezTo>
                    <a:pt x="231" y="822"/>
                    <a:pt x="242" y="825"/>
                    <a:pt x="254" y="825"/>
                  </a:cubicBezTo>
                  <a:cubicBezTo>
                    <a:pt x="270" y="825"/>
                    <a:pt x="284" y="819"/>
                    <a:pt x="295" y="809"/>
                  </a:cubicBezTo>
                  <a:cubicBezTo>
                    <a:pt x="301" y="811"/>
                    <a:pt x="308" y="812"/>
                    <a:pt x="314" y="812"/>
                  </a:cubicBezTo>
                  <a:cubicBezTo>
                    <a:pt x="342" y="812"/>
                    <a:pt x="367" y="798"/>
                    <a:pt x="382" y="778"/>
                  </a:cubicBezTo>
                  <a:cubicBezTo>
                    <a:pt x="387" y="779"/>
                    <a:pt x="393" y="779"/>
                    <a:pt x="399" y="779"/>
                  </a:cubicBezTo>
                  <a:cubicBezTo>
                    <a:pt x="418" y="779"/>
                    <a:pt x="436" y="773"/>
                    <a:pt x="450" y="762"/>
                  </a:cubicBezTo>
                  <a:cubicBezTo>
                    <a:pt x="465" y="781"/>
                    <a:pt x="488" y="793"/>
                    <a:pt x="514" y="793"/>
                  </a:cubicBezTo>
                  <a:cubicBezTo>
                    <a:pt x="538" y="793"/>
                    <a:pt x="560" y="783"/>
                    <a:pt x="574" y="766"/>
                  </a:cubicBezTo>
                  <a:cubicBezTo>
                    <a:pt x="591" y="794"/>
                    <a:pt x="621" y="812"/>
                    <a:pt x="655" y="812"/>
                  </a:cubicBezTo>
                  <a:cubicBezTo>
                    <a:pt x="669" y="812"/>
                    <a:pt x="683" y="809"/>
                    <a:pt x="695" y="804"/>
                  </a:cubicBezTo>
                  <a:cubicBezTo>
                    <a:pt x="704" y="809"/>
                    <a:pt x="714" y="812"/>
                    <a:pt x="725" y="812"/>
                  </a:cubicBezTo>
                  <a:cubicBezTo>
                    <a:pt x="741" y="812"/>
                    <a:pt x="755" y="807"/>
                    <a:pt x="765" y="797"/>
                  </a:cubicBezTo>
                  <a:cubicBezTo>
                    <a:pt x="771" y="798"/>
                    <a:pt x="778" y="799"/>
                    <a:pt x="784" y="799"/>
                  </a:cubicBezTo>
                  <a:cubicBezTo>
                    <a:pt x="811" y="799"/>
                    <a:pt x="835" y="786"/>
                    <a:pt x="850" y="766"/>
                  </a:cubicBezTo>
                  <a:cubicBezTo>
                    <a:pt x="855" y="767"/>
                    <a:pt x="860" y="768"/>
                    <a:pt x="866" y="768"/>
                  </a:cubicBezTo>
                  <a:cubicBezTo>
                    <a:pt x="911" y="768"/>
                    <a:pt x="947" y="732"/>
                    <a:pt x="947" y="687"/>
                  </a:cubicBezTo>
                  <a:cubicBezTo>
                    <a:pt x="947" y="673"/>
                    <a:pt x="943" y="660"/>
                    <a:pt x="937" y="649"/>
                  </a:cubicBezTo>
                  <a:cubicBezTo>
                    <a:pt x="970" y="666"/>
                    <a:pt x="1010" y="653"/>
                    <a:pt x="1027" y="621"/>
                  </a:cubicBezTo>
                  <a:cubicBezTo>
                    <a:pt x="1038" y="600"/>
                    <a:pt x="1037" y="575"/>
                    <a:pt x="1025" y="555"/>
                  </a:cubicBezTo>
                  <a:cubicBezTo>
                    <a:pt x="1043" y="551"/>
                    <a:pt x="1060" y="539"/>
                    <a:pt x="1069" y="522"/>
                  </a:cubicBezTo>
                  <a:cubicBezTo>
                    <a:pt x="1087" y="489"/>
                    <a:pt x="1074" y="449"/>
                    <a:pt x="1042" y="431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chemeClr val="accent4">
                    <a:lumMod val="75000"/>
                  </a:schemeClr>
                </a:gs>
                <a:gs pos="85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bush"/>
          <p:cNvSpPr>
            <a:spLocks/>
          </p:cNvSpPr>
          <p:nvPr/>
        </p:nvSpPr>
        <p:spPr bwMode="auto">
          <a:xfrm flipH="1">
            <a:off x="7932020" y="4697205"/>
            <a:ext cx="746195" cy="458339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29" y="3683859"/>
            <a:ext cx="1886705" cy="32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bush"/>
          <p:cNvSpPr>
            <a:spLocks/>
          </p:cNvSpPr>
          <p:nvPr/>
        </p:nvSpPr>
        <p:spPr bwMode="auto">
          <a:xfrm>
            <a:off x="9808952" y="5347184"/>
            <a:ext cx="1474392" cy="837407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" descr="Two Boys Playing Basketball Stock Vector - Illustration of happy,  diversity: 140864666">
            <a:extLst>
              <a:ext uri="{FF2B5EF4-FFF2-40B4-BE49-F238E27FC236}">
                <a16:creationId xmlns:a16="http://schemas.microsoft.com/office/drawing/2014/main" id="{14DDECAB-D7D5-4137-BE1F-0BF64C80A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69" y="2605007"/>
            <a:ext cx="4859079" cy="485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Pin on smiley faces">
            <a:extLst>
              <a:ext uri="{FF2B5EF4-FFF2-40B4-BE49-F238E27FC236}">
                <a16:creationId xmlns:a16="http://schemas.microsoft.com/office/drawing/2014/main" id="{F95CDE8E-45D4-4576-8850-D13B69A0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492" y="2403610"/>
            <a:ext cx="1365998" cy="136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06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981CD5-66A4-4A99-A975-74EAAAE8D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386" y="0"/>
            <a:ext cx="548462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86B69E-E767-494A-8186-2F34AA2E8E4C}"/>
              </a:ext>
            </a:extLst>
          </p:cNvPr>
          <p:cNvSpPr txBox="1"/>
          <p:nvPr/>
        </p:nvSpPr>
        <p:spPr>
          <a:xfrm>
            <a:off x="3302000" y="2606376"/>
            <a:ext cx="8890000" cy="101566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Aharoni" panose="02010803020104030203" pitchFamily="2" charset="-79"/>
              </a:rPr>
              <a:t>Student book page 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Aharoni" panose="02010803020104030203" pitchFamily="2" charset="-79"/>
              </a:rPr>
              <a:t>15</a:t>
            </a: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Aharoni" panose="02010803020104030203" pitchFamily="2" charset="-79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138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CEDDE6-DF39-4BB3-8F83-43392C26C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4" y="1502384"/>
            <a:ext cx="12176126" cy="505868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FD8CFDB-24E6-4AB7-A06A-DBEE5D2CE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28" y="195058"/>
            <a:ext cx="1244348" cy="124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ad Face Emoji - World of Better Learning | Cambridge University Press">
            <a:extLst>
              <a:ext uri="{FF2B5EF4-FFF2-40B4-BE49-F238E27FC236}">
                <a16:creationId xmlns:a16="http://schemas.microsoft.com/office/drawing/2014/main" id="{FEDF2991-147E-4BFD-8DB1-0A4C72D89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096" y="132080"/>
            <a:ext cx="1370304" cy="137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80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549C63-C550-42F2-A295-4B2C66AE4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5800" y="0"/>
            <a:ext cx="7886699" cy="3502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66F6C0-C3BF-4572-871F-767C529EE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25727"/>
            <a:ext cx="12192000" cy="364337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54BDCDC-8392-45A8-A0C6-535CFC561AEF}"/>
              </a:ext>
            </a:extLst>
          </p:cNvPr>
          <p:cNvSpPr/>
          <p:nvPr/>
        </p:nvSpPr>
        <p:spPr>
          <a:xfrm>
            <a:off x="3492500" y="4152900"/>
            <a:ext cx="3403600" cy="952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5F4F22-9777-4BB3-89EE-481F3A8AB639}"/>
              </a:ext>
            </a:extLst>
          </p:cNvPr>
          <p:cNvSpPr/>
          <p:nvPr/>
        </p:nvSpPr>
        <p:spPr>
          <a:xfrm>
            <a:off x="3111500" y="5105400"/>
            <a:ext cx="1193800" cy="952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C1245AE-87F5-4D29-BBF0-FF1383C5AD61}"/>
              </a:ext>
            </a:extLst>
          </p:cNvPr>
          <p:cNvSpPr/>
          <p:nvPr/>
        </p:nvSpPr>
        <p:spPr>
          <a:xfrm>
            <a:off x="2159000" y="5943601"/>
            <a:ext cx="1511300" cy="952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01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029708-68B3-4C39-95AF-5F61AFDE4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EEB4B1-8E22-44DE-81BF-1E31EDCD00DF}"/>
              </a:ext>
            </a:extLst>
          </p:cNvPr>
          <p:cNvSpPr/>
          <p:nvPr/>
        </p:nvSpPr>
        <p:spPr>
          <a:xfrm>
            <a:off x="6644722" y="2624435"/>
            <a:ext cx="22304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don’t like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BD577-069A-468F-864B-FF9EDB641D1E}"/>
              </a:ext>
            </a:extLst>
          </p:cNvPr>
          <p:cNvSpPr/>
          <p:nvPr/>
        </p:nvSpPr>
        <p:spPr>
          <a:xfrm>
            <a:off x="705962" y="6188214"/>
            <a:ext cx="23986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doesn’t like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E7A210-C495-42A1-B2F0-4256C5FAA424}"/>
              </a:ext>
            </a:extLst>
          </p:cNvPr>
          <p:cNvSpPr/>
          <p:nvPr/>
        </p:nvSpPr>
        <p:spPr>
          <a:xfrm>
            <a:off x="6799249" y="6188214"/>
            <a:ext cx="11340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likes</a:t>
            </a:r>
          </a:p>
        </p:txBody>
      </p:sp>
    </p:spTree>
    <p:extLst>
      <p:ext uri="{BB962C8B-B14F-4D97-AF65-F5344CB8AC3E}">
        <p14:creationId xmlns:p14="http://schemas.microsoft.com/office/powerpoint/2010/main" val="241792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9D804A-6750-4FEB-AEEA-FBFD6A180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95" y="0"/>
            <a:ext cx="567175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F49810-11C3-4FE3-B5AD-8FDC429FB846}"/>
              </a:ext>
            </a:extLst>
          </p:cNvPr>
          <p:cNvSpPr/>
          <p:nvPr/>
        </p:nvSpPr>
        <p:spPr>
          <a:xfrm>
            <a:off x="2186641" y="2897966"/>
            <a:ext cx="98347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Workbook page 1</a:t>
            </a:r>
            <a:r>
              <a:rPr kumimoji="0" lang="en-GB" sz="8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5</a:t>
            </a:r>
            <a:endParaRPr kumimoji="0" lang="en-US" sz="8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3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A02787-ED43-40EA-A465-F6385AB9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98263D-183F-4672-8B23-1DE9EBD52EFD}"/>
              </a:ext>
            </a:extLst>
          </p:cNvPr>
          <p:cNvSpPr/>
          <p:nvPr/>
        </p:nvSpPr>
        <p:spPr>
          <a:xfrm>
            <a:off x="11182076" y="2911614"/>
            <a:ext cx="8858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909475-3C76-4B5C-A898-EEF2BF83E095}"/>
              </a:ext>
            </a:extLst>
          </p:cNvPr>
          <p:cNvSpPr/>
          <p:nvPr/>
        </p:nvSpPr>
        <p:spPr>
          <a:xfrm>
            <a:off x="5285040" y="6150114"/>
            <a:ext cx="7361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2B099A-AF00-4728-8006-1C3115EFEC3A}"/>
              </a:ext>
            </a:extLst>
          </p:cNvPr>
          <p:cNvSpPr/>
          <p:nvPr/>
        </p:nvSpPr>
        <p:spPr>
          <a:xfrm>
            <a:off x="11182076" y="6177171"/>
            <a:ext cx="8858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58846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2019B1-3FFE-442B-A858-2939D48F7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1DD862-CF66-43CE-BB4F-E9436530511D}"/>
              </a:ext>
            </a:extLst>
          </p:cNvPr>
          <p:cNvSpPr/>
          <p:nvPr/>
        </p:nvSpPr>
        <p:spPr>
          <a:xfrm>
            <a:off x="7575830" y="1794014"/>
            <a:ext cx="22224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like flying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6FFD4F-351C-4AAF-8380-7E8166131D29}"/>
              </a:ext>
            </a:extLst>
          </p:cNvPr>
          <p:cNvSpPr/>
          <p:nvPr/>
        </p:nvSpPr>
        <p:spPr>
          <a:xfrm>
            <a:off x="3669687" y="2574920"/>
            <a:ext cx="23986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doe</a:t>
            </a:r>
            <a:r>
              <a:rPr kumimoji="0" lang="en-BB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sn’t</a:t>
            </a:r>
            <a:r>
              <a:rPr kumimoji="0" lang="en-BB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like</a:t>
            </a:r>
            <a:endParaRPr kumimoji="0" lang="en-BB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B9D4D-F491-48AC-A6D9-891BBB9340C8}"/>
              </a:ext>
            </a:extLst>
          </p:cNvPr>
          <p:cNvSpPr/>
          <p:nvPr/>
        </p:nvSpPr>
        <p:spPr>
          <a:xfrm>
            <a:off x="3504923" y="5696228"/>
            <a:ext cx="25802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like </a:t>
            </a:r>
            <a:r>
              <a:rPr kumimoji="0" lang="en-BB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playing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6EB8F-7A3A-495B-A250-08DD9833021F}"/>
              </a:ext>
            </a:extLst>
          </p:cNvPr>
          <p:cNvSpPr/>
          <p:nvPr/>
        </p:nvSpPr>
        <p:spPr>
          <a:xfrm>
            <a:off x="7093613" y="6192974"/>
            <a:ext cx="37613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B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don’t 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like </a:t>
            </a:r>
            <a:r>
              <a:rPr kumimoji="0" lang="en-BB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fish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ing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CC8260-A928-45B1-9293-4AA2817E7823}"/>
              </a:ext>
            </a:extLst>
          </p:cNvPr>
          <p:cNvSpPr/>
          <p:nvPr/>
        </p:nvSpPr>
        <p:spPr>
          <a:xfrm>
            <a:off x="2688225" y="2928035"/>
            <a:ext cx="16333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BB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eading</a:t>
            </a:r>
            <a:endParaRPr kumimoji="0" lang="en-BB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6D1305-7CB3-4929-90B5-22FBD0BB1E05}"/>
              </a:ext>
            </a:extLst>
          </p:cNvPr>
          <p:cNvSpPr/>
          <p:nvPr/>
        </p:nvSpPr>
        <p:spPr>
          <a:xfrm>
            <a:off x="9767995" y="2587620"/>
            <a:ext cx="23986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doe</a:t>
            </a:r>
            <a:r>
              <a:rPr kumimoji="0" lang="en-BB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sn’t</a:t>
            </a:r>
            <a:r>
              <a:rPr kumimoji="0" lang="en-BB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like</a:t>
            </a:r>
            <a:endParaRPr kumimoji="0" lang="en-BB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9C79D0-63E6-4460-9FFB-B6D47B9F67A6}"/>
              </a:ext>
            </a:extLst>
          </p:cNvPr>
          <p:cNvSpPr/>
          <p:nvPr/>
        </p:nvSpPr>
        <p:spPr>
          <a:xfrm>
            <a:off x="9137792" y="2910785"/>
            <a:ext cx="1566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BB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laying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51A00E-05D4-423F-8883-F647902BC200}"/>
              </a:ext>
            </a:extLst>
          </p:cNvPr>
          <p:cNvSpPr/>
          <p:nvPr/>
        </p:nvSpPr>
        <p:spPr>
          <a:xfrm>
            <a:off x="3413645" y="6103035"/>
            <a:ext cx="21469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BB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asketball</a:t>
            </a:r>
            <a:endParaRPr kumimoji="0" lang="en-BB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68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DAF47A-B21B-4256-81EF-26DAB1A2275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613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9976BE-E62B-4D24-9935-E3D18B8705B6}"/>
              </a:ext>
            </a:extLst>
          </p:cNvPr>
          <p:cNvSpPr/>
          <p:nvPr/>
        </p:nvSpPr>
        <p:spPr>
          <a:xfrm>
            <a:off x="3176867" y="334347"/>
            <a:ext cx="58382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Homework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882D31-2AD4-412D-AB64-35F689A173E3}"/>
              </a:ext>
            </a:extLst>
          </p:cNvPr>
          <p:cNvSpPr/>
          <p:nvPr/>
        </p:nvSpPr>
        <p:spPr>
          <a:xfrm>
            <a:off x="395978" y="2105561"/>
            <a:ext cx="1140004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exercise on </a:t>
            </a:r>
            <a:r>
              <a:rPr kumimoji="0" lang="en-GB" sz="4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Liveworksheet</a:t>
            </a:r>
            <a:endParaRPr kumimoji="0" lang="en-BB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https://www.liveworksheets.com/ep1188984ab</a:t>
            </a:r>
            <a:endParaRPr kumimoji="0" lang="en-BB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43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rass"/>
          <p:cNvSpPr>
            <a:spLocks noChangeArrowheads="1"/>
          </p:cNvSpPr>
          <p:nvPr/>
        </p:nvSpPr>
        <p:spPr bwMode="auto">
          <a:xfrm>
            <a:off x="531086" y="4983340"/>
            <a:ext cx="11166060" cy="195103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83000">
                <a:schemeClr val="accent2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bush"/>
          <p:cNvSpPr>
            <a:spLocks/>
          </p:cNvSpPr>
          <p:nvPr/>
        </p:nvSpPr>
        <p:spPr bwMode="auto">
          <a:xfrm flipH="1">
            <a:off x="8395741" y="4627825"/>
            <a:ext cx="746195" cy="458339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cloud"/>
          <p:cNvSpPr>
            <a:spLocks/>
          </p:cNvSpPr>
          <p:nvPr/>
        </p:nvSpPr>
        <p:spPr bwMode="auto">
          <a:xfrm>
            <a:off x="8651098" y="-206820"/>
            <a:ext cx="2885647" cy="1853917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cloud"/>
          <p:cNvSpPr>
            <a:spLocks/>
          </p:cNvSpPr>
          <p:nvPr/>
        </p:nvSpPr>
        <p:spPr bwMode="auto">
          <a:xfrm>
            <a:off x="531086" y="1073243"/>
            <a:ext cx="2110381" cy="1355838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bush"/>
          <p:cNvSpPr>
            <a:spLocks/>
          </p:cNvSpPr>
          <p:nvPr/>
        </p:nvSpPr>
        <p:spPr bwMode="auto">
          <a:xfrm>
            <a:off x="10670406" y="4549455"/>
            <a:ext cx="806255" cy="457927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bush"/>
          <p:cNvSpPr>
            <a:spLocks/>
          </p:cNvSpPr>
          <p:nvPr/>
        </p:nvSpPr>
        <p:spPr bwMode="auto">
          <a:xfrm>
            <a:off x="7873423" y="5905944"/>
            <a:ext cx="1674332" cy="1028434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bush"/>
          <p:cNvSpPr>
            <a:spLocks/>
          </p:cNvSpPr>
          <p:nvPr/>
        </p:nvSpPr>
        <p:spPr bwMode="auto">
          <a:xfrm>
            <a:off x="9925868" y="5171772"/>
            <a:ext cx="1240559" cy="704598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11753" y="-702340"/>
            <a:ext cx="11095568" cy="3058973"/>
            <a:chOff x="575353" y="-840695"/>
            <a:chExt cx="13281292" cy="3507695"/>
          </a:xfrm>
        </p:grpSpPr>
        <p:sp>
          <p:nvSpPr>
            <p:cNvPr id="167" name="cloud"/>
            <p:cNvSpPr>
              <a:spLocks/>
            </p:cNvSpPr>
            <p:nvPr/>
          </p:nvSpPr>
          <p:spPr bwMode="auto">
            <a:xfrm>
              <a:off x="575353" y="-840695"/>
              <a:ext cx="12598318" cy="3507695"/>
            </a:xfrm>
            <a:custGeom>
              <a:avLst/>
              <a:gdLst>
                <a:gd name="T0" fmla="*/ 536 w 594"/>
                <a:gd name="T1" fmla="*/ 220 h 464"/>
                <a:gd name="T2" fmla="*/ 547 w 594"/>
                <a:gd name="T3" fmla="*/ 182 h 464"/>
                <a:gd name="T4" fmla="*/ 477 w 594"/>
                <a:gd name="T5" fmla="*/ 112 h 464"/>
                <a:gd name="T6" fmla="*/ 477 w 594"/>
                <a:gd name="T7" fmla="*/ 112 h 464"/>
                <a:gd name="T8" fmla="*/ 400 w 594"/>
                <a:gd name="T9" fmla="*/ 35 h 464"/>
                <a:gd name="T10" fmla="*/ 337 w 594"/>
                <a:gd name="T11" fmla="*/ 68 h 464"/>
                <a:gd name="T12" fmla="*/ 252 w 594"/>
                <a:gd name="T13" fmla="*/ 0 h 464"/>
                <a:gd name="T14" fmla="*/ 170 w 594"/>
                <a:gd name="T15" fmla="*/ 58 h 464"/>
                <a:gd name="T16" fmla="*/ 105 w 594"/>
                <a:gd name="T17" fmla="*/ 123 h 464"/>
                <a:gd name="T18" fmla="*/ 0 w 594"/>
                <a:gd name="T19" fmla="*/ 242 h 464"/>
                <a:gd name="T20" fmla="*/ 84 w 594"/>
                <a:gd name="T21" fmla="*/ 355 h 464"/>
                <a:gd name="T22" fmla="*/ 80 w 594"/>
                <a:gd name="T23" fmla="*/ 379 h 464"/>
                <a:gd name="T24" fmla="*/ 165 w 594"/>
                <a:gd name="T25" fmla="*/ 464 h 464"/>
                <a:gd name="T26" fmla="*/ 242 w 594"/>
                <a:gd name="T27" fmla="*/ 415 h 464"/>
                <a:gd name="T28" fmla="*/ 318 w 594"/>
                <a:gd name="T29" fmla="*/ 458 h 464"/>
                <a:gd name="T30" fmla="*/ 386 w 594"/>
                <a:gd name="T31" fmla="*/ 425 h 464"/>
                <a:gd name="T32" fmla="*/ 467 w 594"/>
                <a:gd name="T33" fmla="*/ 454 h 464"/>
                <a:gd name="T34" fmla="*/ 594 w 594"/>
                <a:gd name="T35" fmla="*/ 326 h 464"/>
                <a:gd name="T36" fmla="*/ 536 w 594"/>
                <a:gd name="T37" fmla="*/ 22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4" h="464">
                  <a:moveTo>
                    <a:pt x="536" y="220"/>
                  </a:moveTo>
                  <a:cubicBezTo>
                    <a:pt x="543" y="209"/>
                    <a:pt x="547" y="196"/>
                    <a:pt x="547" y="182"/>
                  </a:cubicBezTo>
                  <a:cubicBezTo>
                    <a:pt x="547" y="143"/>
                    <a:pt x="516" y="112"/>
                    <a:pt x="477" y="112"/>
                  </a:cubicBezTo>
                  <a:cubicBezTo>
                    <a:pt x="477" y="112"/>
                    <a:pt x="477" y="112"/>
                    <a:pt x="477" y="112"/>
                  </a:cubicBezTo>
                  <a:cubicBezTo>
                    <a:pt x="477" y="70"/>
                    <a:pt x="442" y="35"/>
                    <a:pt x="400" y="35"/>
                  </a:cubicBezTo>
                  <a:cubicBezTo>
                    <a:pt x="374" y="35"/>
                    <a:pt x="351" y="48"/>
                    <a:pt x="337" y="68"/>
                  </a:cubicBezTo>
                  <a:cubicBezTo>
                    <a:pt x="329" y="29"/>
                    <a:pt x="294" y="0"/>
                    <a:pt x="252" y="0"/>
                  </a:cubicBezTo>
                  <a:cubicBezTo>
                    <a:pt x="214" y="0"/>
                    <a:pt x="182" y="24"/>
                    <a:pt x="170" y="58"/>
                  </a:cubicBezTo>
                  <a:cubicBezTo>
                    <a:pt x="138" y="67"/>
                    <a:pt x="114" y="92"/>
                    <a:pt x="105" y="123"/>
                  </a:cubicBezTo>
                  <a:cubicBezTo>
                    <a:pt x="46" y="130"/>
                    <a:pt x="0" y="180"/>
                    <a:pt x="0" y="242"/>
                  </a:cubicBezTo>
                  <a:cubicBezTo>
                    <a:pt x="0" y="295"/>
                    <a:pt x="35" y="340"/>
                    <a:pt x="84" y="355"/>
                  </a:cubicBezTo>
                  <a:cubicBezTo>
                    <a:pt x="82" y="363"/>
                    <a:pt x="80" y="371"/>
                    <a:pt x="80" y="379"/>
                  </a:cubicBezTo>
                  <a:cubicBezTo>
                    <a:pt x="80" y="426"/>
                    <a:pt x="118" y="464"/>
                    <a:pt x="165" y="464"/>
                  </a:cubicBezTo>
                  <a:cubicBezTo>
                    <a:pt x="199" y="464"/>
                    <a:pt x="229" y="444"/>
                    <a:pt x="242" y="415"/>
                  </a:cubicBezTo>
                  <a:cubicBezTo>
                    <a:pt x="258" y="441"/>
                    <a:pt x="286" y="458"/>
                    <a:pt x="318" y="458"/>
                  </a:cubicBezTo>
                  <a:cubicBezTo>
                    <a:pt x="345" y="458"/>
                    <a:pt x="370" y="445"/>
                    <a:pt x="386" y="425"/>
                  </a:cubicBezTo>
                  <a:cubicBezTo>
                    <a:pt x="408" y="443"/>
                    <a:pt x="436" y="454"/>
                    <a:pt x="467" y="454"/>
                  </a:cubicBezTo>
                  <a:cubicBezTo>
                    <a:pt x="537" y="454"/>
                    <a:pt x="594" y="397"/>
                    <a:pt x="594" y="326"/>
                  </a:cubicBezTo>
                  <a:cubicBezTo>
                    <a:pt x="594" y="282"/>
                    <a:pt x="571" y="242"/>
                    <a:pt x="536" y="22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06910" tIns="53455" rIns="106910" bIns="534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651553" y="139134"/>
              <a:ext cx="13205092" cy="172605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/>
            </a:bodyPr>
            <a:lstStyle/>
            <a:p>
              <a:pPr marL="0" marR="0" lvl="0" indent="0" algn="ctr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14" b="1" i="0" u="none" strike="noStrike" kern="1200" cap="none" spc="0" normalizeH="0" baseline="0" noProof="0" dirty="0">
                  <a:ln>
                    <a:noFill/>
                  </a:ln>
                  <a:solidFill>
                    <a:srgbClr val="B08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Aharoni" pitchFamily="2" charset="-79"/>
                </a:rPr>
                <a:t>Tim and Liz</a:t>
              </a:r>
              <a:r>
                <a:rPr kumimoji="0" lang="en-US" sz="5514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Aharoni" pitchFamily="2" charset="-79"/>
                </a:rPr>
                <a:t> don’t like </a:t>
              </a:r>
              <a:r>
                <a:rPr kumimoji="0" lang="en-US" sz="5514" b="1" i="0" u="none" strike="noStrike" kern="1200" cap="none" spc="0" normalizeH="0" baseline="0" noProof="0" dirty="0">
                  <a:ln>
                    <a:solidFill>
                      <a:srgbClr val="B08600"/>
                    </a:solidFill>
                  </a:ln>
                  <a:solidFill>
                    <a:srgbClr val="B08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Aharoni" pitchFamily="2" charset="-79"/>
                </a:rPr>
                <a:t>doing gymnastics.</a:t>
              </a:r>
              <a:endParaRPr kumimoji="0" lang="ru-RU" sz="5514" b="1" i="0" u="none" strike="noStrike" kern="1200" cap="none" spc="0" normalizeH="0" baseline="0" noProof="0" dirty="0">
                <a:ln>
                  <a:solidFill>
                    <a:srgbClr val="B08600"/>
                  </a:solidFill>
                </a:ln>
                <a:solidFill>
                  <a:srgbClr val="B08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haroni" pitchFamily="2" charset="-79"/>
              </a:endParaRPr>
            </a:p>
          </p:txBody>
        </p:sp>
      </p:grpSp>
      <p:grpSp>
        <p:nvGrpSpPr>
          <p:cNvPr id="22" name="tree"/>
          <p:cNvGrpSpPr/>
          <p:nvPr/>
        </p:nvGrpSpPr>
        <p:grpSpPr>
          <a:xfrm>
            <a:off x="8021977" y="2063870"/>
            <a:ext cx="3051557" cy="2918508"/>
            <a:chOff x="7102106" y="1988454"/>
            <a:chExt cx="2507087" cy="2918508"/>
          </a:xfrm>
        </p:grpSpPr>
        <p:sp>
          <p:nvSpPr>
            <p:cNvPr id="23" name="tree trunk"/>
            <p:cNvSpPr>
              <a:spLocks/>
            </p:cNvSpPr>
            <p:nvPr/>
          </p:nvSpPr>
          <p:spPr bwMode="auto">
            <a:xfrm>
              <a:off x="8022238" y="3608443"/>
              <a:ext cx="911039" cy="1298519"/>
            </a:xfrm>
            <a:custGeom>
              <a:avLst/>
              <a:gdLst>
                <a:gd name="T0" fmla="*/ 392 w 395"/>
                <a:gd name="T1" fmla="*/ 99 h 563"/>
                <a:gd name="T2" fmla="*/ 360 w 395"/>
                <a:gd name="T3" fmla="*/ 59 h 563"/>
                <a:gd name="T4" fmla="*/ 350 w 395"/>
                <a:gd name="T5" fmla="*/ 54 h 563"/>
                <a:gd name="T6" fmla="*/ 343 w 395"/>
                <a:gd name="T7" fmla="*/ 57 h 563"/>
                <a:gd name="T8" fmla="*/ 244 w 395"/>
                <a:gd name="T9" fmla="*/ 136 h 563"/>
                <a:gd name="T10" fmla="*/ 236 w 395"/>
                <a:gd name="T11" fmla="*/ 132 h 563"/>
                <a:gd name="T12" fmla="*/ 236 w 395"/>
                <a:gd name="T13" fmla="*/ 12 h 563"/>
                <a:gd name="T14" fmla="*/ 224 w 395"/>
                <a:gd name="T15" fmla="*/ 0 h 563"/>
                <a:gd name="T16" fmla="*/ 170 w 395"/>
                <a:gd name="T17" fmla="*/ 0 h 563"/>
                <a:gd name="T18" fmla="*/ 158 w 395"/>
                <a:gd name="T19" fmla="*/ 12 h 563"/>
                <a:gd name="T20" fmla="*/ 158 w 395"/>
                <a:gd name="T21" fmla="*/ 134 h 563"/>
                <a:gd name="T22" fmla="*/ 151 w 395"/>
                <a:gd name="T23" fmla="*/ 136 h 563"/>
                <a:gd name="T24" fmla="*/ 51 w 395"/>
                <a:gd name="T25" fmla="*/ 57 h 563"/>
                <a:gd name="T26" fmla="*/ 44 w 395"/>
                <a:gd name="T27" fmla="*/ 54 h 563"/>
                <a:gd name="T28" fmla="*/ 35 w 395"/>
                <a:gd name="T29" fmla="*/ 59 h 563"/>
                <a:gd name="T30" fmla="*/ 2 w 395"/>
                <a:gd name="T31" fmla="*/ 99 h 563"/>
                <a:gd name="T32" fmla="*/ 0 w 395"/>
                <a:gd name="T33" fmla="*/ 108 h 563"/>
                <a:gd name="T34" fmla="*/ 4 w 395"/>
                <a:gd name="T35" fmla="*/ 116 h 563"/>
                <a:gd name="T36" fmla="*/ 130 w 395"/>
                <a:gd name="T37" fmla="*/ 216 h 563"/>
                <a:gd name="T38" fmla="*/ 130 w 395"/>
                <a:gd name="T39" fmla="*/ 475 h 563"/>
                <a:gd name="T40" fmla="*/ 125 w 395"/>
                <a:gd name="T41" fmla="*/ 495 h 563"/>
                <a:gd name="T42" fmla="*/ 110 w 395"/>
                <a:gd name="T43" fmla="*/ 511 h 563"/>
                <a:gd name="T44" fmla="*/ 74 w 395"/>
                <a:gd name="T45" fmla="*/ 536 h 563"/>
                <a:gd name="T46" fmla="*/ 73 w 395"/>
                <a:gd name="T47" fmla="*/ 537 h 563"/>
                <a:gd name="T48" fmla="*/ 32 w 395"/>
                <a:gd name="T49" fmla="*/ 558 h 563"/>
                <a:gd name="T50" fmla="*/ 30 w 395"/>
                <a:gd name="T51" fmla="*/ 560 h 563"/>
                <a:gd name="T52" fmla="*/ 32 w 395"/>
                <a:gd name="T53" fmla="*/ 562 h 563"/>
                <a:gd name="T54" fmla="*/ 196 w 395"/>
                <a:gd name="T55" fmla="*/ 563 h 563"/>
                <a:gd name="T56" fmla="*/ 359 w 395"/>
                <a:gd name="T57" fmla="*/ 562 h 563"/>
                <a:gd name="T58" fmla="*/ 361 w 395"/>
                <a:gd name="T59" fmla="*/ 560 h 563"/>
                <a:gd name="T60" fmla="*/ 360 w 395"/>
                <a:gd name="T61" fmla="*/ 558 h 563"/>
                <a:gd name="T62" fmla="*/ 318 w 395"/>
                <a:gd name="T63" fmla="*/ 537 h 563"/>
                <a:gd name="T64" fmla="*/ 288 w 395"/>
                <a:gd name="T65" fmla="*/ 514 h 563"/>
                <a:gd name="T66" fmla="*/ 268 w 395"/>
                <a:gd name="T67" fmla="*/ 482 h 563"/>
                <a:gd name="T68" fmla="*/ 268 w 395"/>
                <a:gd name="T69" fmla="*/ 473 h 563"/>
                <a:gd name="T70" fmla="*/ 268 w 395"/>
                <a:gd name="T71" fmla="*/ 213 h 563"/>
                <a:gd name="T72" fmla="*/ 390 w 395"/>
                <a:gd name="T73" fmla="*/ 116 h 563"/>
                <a:gd name="T74" fmla="*/ 394 w 395"/>
                <a:gd name="T75" fmla="*/ 108 h 563"/>
                <a:gd name="T76" fmla="*/ 392 w 395"/>
                <a:gd name="T77" fmla="*/ 9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5" h="563">
                  <a:moveTo>
                    <a:pt x="392" y="99"/>
                  </a:moveTo>
                  <a:cubicBezTo>
                    <a:pt x="360" y="59"/>
                    <a:pt x="360" y="59"/>
                    <a:pt x="360" y="59"/>
                  </a:cubicBezTo>
                  <a:cubicBezTo>
                    <a:pt x="357" y="56"/>
                    <a:pt x="354" y="54"/>
                    <a:pt x="350" y="54"/>
                  </a:cubicBezTo>
                  <a:cubicBezTo>
                    <a:pt x="348" y="54"/>
                    <a:pt x="345" y="55"/>
                    <a:pt x="343" y="57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35" y="143"/>
                    <a:pt x="236" y="132"/>
                    <a:pt x="236" y="13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6"/>
                    <a:pt x="231" y="0"/>
                    <a:pt x="22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3" y="0"/>
                    <a:pt x="158" y="6"/>
                    <a:pt x="158" y="12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42"/>
                    <a:pt x="151" y="136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9" y="55"/>
                    <a:pt x="47" y="54"/>
                    <a:pt x="44" y="54"/>
                  </a:cubicBezTo>
                  <a:cubicBezTo>
                    <a:pt x="40" y="54"/>
                    <a:pt x="37" y="56"/>
                    <a:pt x="35" y="5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102"/>
                    <a:pt x="0" y="105"/>
                    <a:pt x="0" y="108"/>
                  </a:cubicBezTo>
                  <a:cubicBezTo>
                    <a:pt x="0" y="111"/>
                    <a:pt x="2" y="114"/>
                    <a:pt x="4" y="1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475"/>
                    <a:pt x="130" y="475"/>
                    <a:pt x="130" y="475"/>
                  </a:cubicBezTo>
                  <a:cubicBezTo>
                    <a:pt x="130" y="483"/>
                    <a:pt x="130" y="489"/>
                    <a:pt x="125" y="495"/>
                  </a:cubicBezTo>
                  <a:cubicBezTo>
                    <a:pt x="121" y="500"/>
                    <a:pt x="116" y="505"/>
                    <a:pt x="110" y="511"/>
                  </a:cubicBezTo>
                  <a:cubicBezTo>
                    <a:pt x="99" y="520"/>
                    <a:pt x="86" y="528"/>
                    <a:pt x="74" y="536"/>
                  </a:cubicBezTo>
                  <a:cubicBezTo>
                    <a:pt x="73" y="537"/>
                    <a:pt x="73" y="537"/>
                    <a:pt x="73" y="537"/>
                  </a:cubicBezTo>
                  <a:cubicBezTo>
                    <a:pt x="59" y="545"/>
                    <a:pt x="47" y="553"/>
                    <a:pt x="32" y="558"/>
                  </a:cubicBezTo>
                  <a:cubicBezTo>
                    <a:pt x="31" y="558"/>
                    <a:pt x="30" y="559"/>
                    <a:pt x="30" y="560"/>
                  </a:cubicBezTo>
                  <a:cubicBezTo>
                    <a:pt x="31" y="561"/>
                    <a:pt x="31" y="562"/>
                    <a:pt x="32" y="562"/>
                  </a:cubicBezTo>
                  <a:cubicBezTo>
                    <a:pt x="62" y="562"/>
                    <a:pt x="137" y="563"/>
                    <a:pt x="196" y="563"/>
                  </a:cubicBezTo>
                  <a:cubicBezTo>
                    <a:pt x="255" y="563"/>
                    <a:pt x="329" y="562"/>
                    <a:pt x="359" y="562"/>
                  </a:cubicBezTo>
                  <a:cubicBezTo>
                    <a:pt x="360" y="562"/>
                    <a:pt x="361" y="561"/>
                    <a:pt x="361" y="560"/>
                  </a:cubicBezTo>
                  <a:cubicBezTo>
                    <a:pt x="361" y="559"/>
                    <a:pt x="361" y="558"/>
                    <a:pt x="360" y="558"/>
                  </a:cubicBezTo>
                  <a:cubicBezTo>
                    <a:pt x="345" y="553"/>
                    <a:pt x="332" y="545"/>
                    <a:pt x="318" y="537"/>
                  </a:cubicBezTo>
                  <a:cubicBezTo>
                    <a:pt x="310" y="531"/>
                    <a:pt x="298" y="523"/>
                    <a:pt x="288" y="514"/>
                  </a:cubicBezTo>
                  <a:cubicBezTo>
                    <a:pt x="277" y="504"/>
                    <a:pt x="268" y="495"/>
                    <a:pt x="268" y="482"/>
                  </a:cubicBezTo>
                  <a:cubicBezTo>
                    <a:pt x="268" y="479"/>
                    <a:pt x="268" y="476"/>
                    <a:pt x="268" y="473"/>
                  </a:cubicBezTo>
                  <a:cubicBezTo>
                    <a:pt x="268" y="213"/>
                    <a:pt x="268" y="213"/>
                    <a:pt x="268" y="213"/>
                  </a:cubicBezTo>
                  <a:cubicBezTo>
                    <a:pt x="390" y="116"/>
                    <a:pt x="390" y="116"/>
                    <a:pt x="390" y="116"/>
                  </a:cubicBezTo>
                  <a:cubicBezTo>
                    <a:pt x="392" y="114"/>
                    <a:pt x="394" y="111"/>
                    <a:pt x="394" y="108"/>
                  </a:cubicBezTo>
                  <a:cubicBezTo>
                    <a:pt x="395" y="105"/>
                    <a:pt x="394" y="102"/>
                    <a:pt x="392" y="9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ree top"/>
            <p:cNvSpPr>
              <a:spLocks/>
            </p:cNvSpPr>
            <p:nvPr/>
          </p:nvSpPr>
          <p:spPr bwMode="auto">
            <a:xfrm flipH="1">
              <a:off x="7102106" y="1988454"/>
              <a:ext cx="2507087" cy="1903957"/>
            </a:xfrm>
            <a:custGeom>
              <a:avLst/>
              <a:gdLst>
                <a:gd name="T0" fmla="*/ 1005 w 1087"/>
                <a:gd name="T1" fmla="*/ 424 h 825"/>
                <a:gd name="T2" fmla="*/ 950 w 1087"/>
                <a:gd name="T3" fmla="*/ 336 h 825"/>
                <a:gd name="T4" fmla="*/ 896 w 1087"/>
                <a:gd name="T5" fmla="*/ 247 h 825"/>
                <a:gd name="T6" fmla="*/ 871 w 1087"/>
                <a:gd name="T7" fmla="*/ 175 h 825"/>
                <a:gd name="T8" fmla="*/ 790 w 1087"/>
                <a:gd name="T9" fmla="*/ 92 h 825"/>
                <a:gd name="T10" fmla="*/ 723 w 1087"/>
                <a:gd name="T11" fmla="*/ 58 h 825"/>
                <a:gd name="T12" fmla="*/ 638 w 1087"/>
                <a:gd name="T13" fmla="*/ 56 h 825"/>
                <a:gd name="T14" fmla="*/ 579 w 1087"/>
                <a:gd name="T15" fmla="*/ 98 h 825"/>
                <a:gd name="T16" fmla="*/ 528 w 1087"/>
                <a:gd name="T17" fmla="*/ 80 h 825"/>
                <a:gd name="T18" fmla="*/ 467 w 1087"/>
                <a:gd name="T19" fmla="*/ 34 h 825"/>
                <a:gd name="T20" fmla="*/ 383 w 1087"/>
                <a:gd name="T21" fmla="*/ 19 h 825"/>
                <a:gd name="T22" fmla="*/ 315 w 1087"/>
                <a:gd name="T23" fmla="*/ 64 h 825"/>
                <a:gd name="T24" fmla="*/ 259 w 1087"/>
                <a:gd name="T25" fmla="*/ 161 h 825"/>
                <a:gd name="T26" fmla="*/ 216 w 1087"/>
                <a:gd name="T27" fmla="*/ 159 h 825"/>
                <a:gd name="T28" fmla="*/ 133 w 1087"/>
                <a:gd name="T29" fmla="*/ 181 h 825"/>
                <a:gd name="T30" fmla="*/ 90 w 1087"/>
                <a:gd name="T31" fmla="*/ 250 h 825"/>
                <a:gd name="T32" fmla="*/ 67 w 1087"/>
                <a:gd name="T33" fmla="*/ 338 h 825"/>
                <a:gd name="T34" fmla="*/ 33 w 1087"/>
                <a:gd name="T35" fmla="*/ 492 h 825"/>
                <a:gd name="T36" fmla="*/ 82 w 1087"/>
                <a:gd name="T37" fmla="*/ 572 h 825"/>
                <a:gd name="T38" fmla="*/ 115 w 1087"/>
                <a:gd name="T39" fmla="*/ 629 h 825"/>
                <a:gd name="T40" fmla="*/ 83 w 1087"/>
                <a:gd name="T41" fmla="*/ 727 h 825"/>
                <a:gd name="T42" fmla="*/ 222 w 1087"/>
                <a:gd name="T43" fmla="*/ 816 h 825"/>
                <a:gd name="T44" fmla="*/ 295 w 1087"/>
                <a:gd name="T45" fmla="*/ 809 h 825"/>
                <a:gd name="T46" fmla="*/ 382 w 1087"/>
                <a:gd name="T47" fmla="*/ 778 h 825"/>
                <a:gd name="T48" fmla="*/ 450 w 1087"/>
                <a:gd name="T49" fmla="*/ 762 h 825"/>
                <a:gd name="T50" fmla="*/ 574 w 1087"/>
                <a:gd name="T51" fmla="*/ 766 h 825"/>
                <a:gd name="T52" fmla="*/ 695 w 1087"/>
                <a:gd name="T53" fmla="*/ 804 h 825"/>
                <a:gd name="T54" fmla="*/ 765 w 1087"/>
                <a:gd name="T55" fmla="*/ 797 h 825"/>
                <a:gd name="T56" fmla="*/ 850 w 1087"/>
                <a:gd name="T57" fmla="*/ 766 h 825"/>
                <a:gd name="T58" fmla="*/ 947 w 1087"/>
                <a:gd name="T59" fmla="*/ 687 h 825"/>
                <a:gd name="T60" fmla="*/ 1027 w 1087"/>
                <a:gd name="T61" fmla="*/ 621 h 825"/>
                <a:gd name="T62" fmla="*/ 1069 w 1087"/>
                <a:gd name="T63" fmla="*/ 52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7" h="825">
                  <a:moveTo>
                    <a:pt x="1042" y="431"/>
                  </a:moveTo>
                  <a:cubicBezTo>
                    <a:pt x="1030" y="425"/>
                    <a:pt x="1018" y="423"/>
                    <a:pt x="1005" y="424"/>
                  </a:cubicBezTo>
                  <a:cubicBezTo>
                    <a:pt x="1006" y="402"/>
                    <a:pt x="996" y="381"/>
                    <a:pt x="977" y="370"/>
                  </a:cubicBezTo>
                  <a:cubicBezTo>
                    <a:pt x="970" y="356"/>
                    <a:pt x="961" y="345"/>
                    <a:pt x="950" y="336"/>
                  </a:cubicBezTo>
                  <a:cubicBezTo>
                    <a:pt x="953" y="329"/>
                    <a:pt x="954" y="321"/>
                    <a:pt x="954" y="313"/>
                  </a:cubicBezTo>
                  <a:cubicBezTo>
                    <a:pt x="954" y="279"/>
                    <a:pt x="929" y="251"/>
                    <a:pt x="896" y="247"/>
                  </a:cubicBezTo>
                  <a:cubicBezTo>
                    <a:pt x="888" y="227"/>
                    <a:pt x="872" y="212"/>
                    <a:pt x="851" y="207"/>
                  </a:cubicBezTo>
                  <a:cubicBezTo>
                    <a:pt x="861" y="198"/>
                    <a:pt x="868" y="187"/>
                    <a:pt x="871" y="175"/>
                  </a:cubicBezTo>
                  <a:cubicBezTo>
                    <a:pt x="881" y="139"/>
                    <a:pt x="860" y="102"/>
                    <a:pt x="824" y="92"/>
                  </a:cubicBezTo>
                  <a:cubicBezTo>
                    <a:pt x="813" y="89"/>
                    <a:pt x="801" y="89"/>
                    <a:pt x="790" y="92"/>
                  </a:cubicBezTo>
                  <a:cubicBezTo>
                    <a:pt x="778" y="78"/>
                    <a:pt x="762" y="66"/>
                    <a:pt x="742" y="61"/>
                  </a:cubicBezTo>
                  <a:cubicBezTo>
                    <a:pt x="736" y="59"/>
                    <a:pt x="729" y="58"/>
                    <a:pt x="723" y="58"/>
                  </a:cubicBezTo>
                  <a:cubicBezTo>
                    <a:pt x="716" y="48"/>
                    <a:pt x="706" y="40"/>
                    <a:pt x="694" y="37"/>
                  </a:cubicBezTo>
                  <a:cubicBezTo>
                    <a:pt x="672" y="31"/>
                    <a:pt x="650" y="40"/>
                    <a:pt x="638" y="56"/>
                  </a:cubicBezTo>
                  <a:cubicBezTo>
                    <a:pt x="612" y="53"/>
                    <a:pt x="587" y="69"/>
                    <a:pt x="580" y="95"/>
                  </a:cubicBezTo>
                  <a:cubicBezTo>
                    <a:pt x="579" y="96"/>
                    <a:pt x="579" y="97"/>
                    <a:pt x="579" y="98"/>
                  </a:cubicBezTo>
                  <a:cubicBezTo>
                    <a:pt x="574" y="93"/>
                    <a:pt x="568" y="89"/>
                    <a:pt x="561" y="86"/>
                  </a:cubicBezTo>
                  <a:cubicBezTo>
                    <a:pt x="550" y="81"/>
                    <a:pt x="539" y="79"/>
                    <a:pt x="528" y="80"/>
                  </a:cubicBezTo>
                  <a:cubicBezTo>
                    <a:pt x="518" y="63"/>
                    <a:pt x="504" y="49"/>
                    <a:pt x="485" y="41"/>
                  </a:cubicBezTo>
                  <a:cubicBezTo>
                    <a:pt x="479" y="38"/>
                    <a:pt x="473" y="36"/>
                    <a:pt x="467" y="34"/>
                  </a:cubicBezTo>
                  <a:cubicBezTo>
                    <a:pt x="462" y="24"/>
                    <a:pt x="453" y="15"/>
                    <a:pt x="442" y="9"/>
                  </a:cubicBezTo>
                  <a:cubicBezTo>
                    <a:pt x="422" y="0"/>
                    <a:pt x="399" y="5"/>
                    <a:pt x="383" y="19"/>
                  </a:cubicBezTo>
                  <a:cubicBezTo>
                    <a:pt x="358" y="11"/>
                    <a:pt x="331" y="23"/>
                    <a:pt x="320" y="47"/>
                  </a:cubicBezTo>
                  <a:cubicBezTo>
                    <a:pt x="317" y="53"/>
                    <a:pt x="316" y="59"/>
                    <a:pt x="315" y="64"/>
                  </a:cubicBezTo>
                  <a:cubicBezTo>
                    <a:pt x="293" y="70"/>
                    <a:pt x="274" y="85"/>
                    <a:pt x="264" y="107"/>
                  </a:cubicBezTo>
                  <a:cubicBezTo>
                    <a:pt x="256" y="124"/>
                    <a:pt x="255" y="143"/>
                    <a:pt x="259" y="161"/>
                  </a:cubicBezTo>
                  <a:cubicBezTo>
                    <a:pt x="251" y="158"/>
                    <a:pt x="243" y="157"/>
                    <a:pt x="235" y="157"/>
                  </a:cubicBezTo>
                  <a:cubicBezTo>
                    <a:pt x="228" y="157"/>
                    <a:pt x="222" y="158"/>
                    <a:pt x="216" y="159"/>
                  </a:cubicBezTo>
                  <a:cubicBezTo>
                    <a:pt x="207" y="152"/>
                    <a:pt x="195" y="147"/>
                    <a:pt x="182" y="147"/>
                  </a:cubicBezTo>
                  <a:cubicBezTo>
                    <a:pt x="160" y="147"/>
                    <a:pt x="141" y="161"/>
                    <a:pt x="133" y="181"/>
                  </a:cubicBezTo>
                  <a:cubicBezTo>
                    <a:pt x="107" y="184"/>
                    <a:pt x="87" y="206"/>
                    <a:pt x="87" y="233"/>
                  </a:cubicBezTo>
                  <a:cubicBezTo>
                    <a:pt x="87" y="239"/>
                    <a:pt x="88" y="245"/>
                    <a:pt x="90" y="250"/>
                  </a:cubicBezTo>
                  <a:cubicBezTo>
                    <a:pt x="73" y="265"/>
                    <a:pt x="62" y="286"/>
                    <a:pt x="62" y="311"/>
                  </a:cubicBezTo>
                  <a:cubicBezTo>
                    <a:pt x="62" y="320"/>
                    <a:pt x="63" y="329"/>
                    <a:pt x="67" y="338"/>
                  </a:cubicBezTo>
                  <a:cubicBezTo>
                    <a:pt x="29" y="348"/>
                    <a:pt x="0" y="382"/>
                    <a:pt x="0" y="424"/>
                  </a:cubicBezTo>
                  <a:cubicBezTo>
                    <a:pt x="0" y="451"/>
                    <a:pt x="13" y="476"/>
                    <a:pt x="33" y="492"/>
                  </a:cubicBezTo>
                  <a:cubicBezTo>
                    <a:pt x="31" y="499"/>
                    <a:pt x="29" y="506"/>
                    <a:pt x="29" y="513"/>
                  </a:cubicBezTo>
                  <a:cubicBezTo>
                    <a:pt x="29" y="543"/>
                    <a:pt x="52" y="568"/>
                    <a:pt x="82" y="572"/>
                  </a:cubicBezTo>
                  <a:cubicBezTo>
                    <a:pt x="88" y="589"/>
                    <a:pt x="102" y="602"/>
                    <a:pt x="119" y="607"/>
                  </a:cubicBezTo>
                  <a:cubicBezTo>
                    <a:pt x="117" y="614"/>
                    <a:pt x="115" y="622"/>
                    <a:pt x="115" y="629"/>
                  </a:cubicBezTo>
                  <a:cubicBezTo>
                    <a:pt x="115" y="637"/>
                    <a:pt x="117" y="645"/>
                    <a:pt x="119" y="652"/>
                  </a:cubicBezTo>
                  <a:cubicBezTo>
                    <a:pt x="97" y="670"/>
                    <a:pt x="83" y="697"/>
                    <a:pt x="83" y="727"/>
                  </a:cubicBezTo>
                  <a:cubicBezTo>
                    <a:pt x="83" y="781"/>
                    <a:pt x="127" y="825"/>
                    <a:pt x="181" y="825"/>
                  </a:cubicBezTo>
                  <a:cubicBezTo>
                    <a:pt x="196" y="825"/>
                    <a:pt x="210" y="822"/>
                    <a:pt x="222" y="816"/>
                  </a:cubicBezTo>
                  <a:cubicBezTo>
                    <a:pt x="231" y="822"/>
                    <a:pt x="242" y="825"/>
                    <a:pt x="254" y="825"/>
                  </a:cubicBezTo>
                  <a:cubicBezTo>
                    <a:pt x="270" y="825"/>
                    <a:pt x="284" y="819"/>
                    <a:pt x="295" y="809"/>
                  </a:cubicBezTo>
                  <a:cubicBezTo>
                    <a:pt x="301" y="811"/>
                    <a:pt x="308" y="812"/>
                    <a:pt x="314" y="812"/>
                  </a:cubicBezTo>
                  <a:cubicBezTo>
                    <a:pt x="342" y="812"/>
                    <a:pt x="367" y="798"/>
                    <a:pt x="382" y="778"/>
                  </a:cubicBezTo>
                  <a:cubicBezTo>
                    <a:pt x="387" y="779"/>
                    <a:pt x="393" y="779"/>
                    <a:pt x="399" y="779"/>
                  </a:cubicBezTo>
                  <a:cubicBezTo>
                    <a:pt x="418" y="779"/>
                    <a:pt x="436" y="773"/>
                    <a:pt x="450" y="762"/>
                  </a:cubicBezTo>
                  <a:cubicBezTo>
                    <a:pt x="465" y="781"/>
                    <a:pt x="488" y="793"/>
                    <a:pt x="514" y="793"/>
                  </a:cubicBezTo>
                  <a:cubicBezTo>
                    <a:pt x="538" y="793"/>
                    <a:pt x="560" y="783"/>
                    <a:pt x="574" y="766"/>
                  </a:cubicBezTo>
                  <a:cubicBezTo>
                    <a:pt x="591" y="794"/>
                    <a:pt x="621" y="812"/>
                    <a:pt x="655" y="812"/>
                  </a:cubicBezTo>
                  <a:cubicBezTo>
                    <a:pt x="669" y="812"/>
                    <a:pt x="683" y="809"/>
                    <a:pt x="695" y="804"/>
                  </a:cubicBezTo>
                  <a:cubicBezTo>
                    <a:pt x="704" y="809"/>
                    <a:pt x="714" y="812"/>
                    <a:pt x="725" y="812"/>
                  </a:cubicBezTo>
                  <a:cubicBezTo>
                    <a:pt x="741" y="812"/>
                    <a:pt x="755" y="807"/>
                    <a:pt x="765" y="797"/>
                  </a:cubicBezTo>
                  <a:cubicBezTo>
                    <a:pt x="771" y="798"/>
                    <a:pt x="778" y="799"/>
                    <a:pt x="784" y="799"/>
                  </a:cubicBezTo>
                  <a:cubicBezTo>
                    <a:pt x="811" y="799"/>
                    <a:pt x="835" y="786"/>
                    <a:pt x="850" y="766"/>
                  </a:cubicBezTo>
                  <a:cubicBezTo>
                    <a:pt x="855" y="767"/>
                    <a:pt x="860" y="768"/>
                    <a:pt x="866" y="768"/>
                  </a:cubicBezTo>
                  <a:cubicBezTo>
                    <a:pt x="911" y="768"/>
                    <a:pt x="947" y="732"/>
                    <a:pt x="947" y="687"/>
                  </a:cubicBezTo>
                  <a:cubicBezTo>
                    <a:pt x="947" y="673"/>
                    <a:pt x="943" y="660"/>
                    <a:pt x="937" y="649"/>
                  </a:cubicBezTo>
                  <a:cubicBezTo>
                    <a:pt x="970" y="666"/>
                    <a:pt x="1010" y="653"/>
                    <a:pt x="1027" y="621"/>
                  </a:cubicBezTo>
                  <a:cubicBezTo>
                    <a:pt x="1038" y="600"/>
                    <a:pt x="1037" y="575"/>
                    <a:pt x="1025" y="555"/>
                  </a:cubicBezTo>
                  <a:cubicBezTo>
                    <a:pt x="1043" y="551"/>
                    <a:pt x="1060" y="539"/>
                    <a:pt x="1069" y="522"/>
                  </a:cubicBezTo>
                  <a:cubicBezTo>
                    <a:pt x="1087" y="489"/>
                    <a:pt x="1074" y="449"/>
                    <a:pt x="1042" y="431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chemeClr val="accent4">
                    <a:lumMod val="75000"/>
                  </a:schemeClr>
                </a:gs>
                <a:gs pos="85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2" name="tree"/>
          <p:cNvGrpSpPr/>
          <p:nvPr/>
        </p:nvGrpSpPr>
        <p:grpSpPr>
          <a:xfrm>
            <a:off x="490906" y="1336853"/>
            <a:ext cx="3748354" cy="4187217"/>
            <a:chOff x="7102106" y="1988454"/>
            <a:chExt cx="2507087" cy="2918508"/>
          </a:xfrm>
        </p:grpSpPr>
        <p:sp>
          <p:nvSpPr>
            <p:cNvPr id="150" name="tree trunk"/>
            <p:cNvSpPr>
              <a:spLocks/>
            </p:cNvSpPr>
            <p:nvPr/>
          </p:nvSpPr>
          <p:spPr bwMode="auto">
            <a:xfrm>
              <a:off x="8022238" y="3608443"/>
              <a:ext cx="911039" cy="1298519"/>
            </a:xfrm>
            <a:custGeom>
              <a:avLst/>
              <a:gdLst>
                <a:gd name="T0" fmla="*/ 392 w 395"/>
                <a:gd name="T1" fmla="*/ 99 h 563"/>
                <a:gd name="T2" fmla="*/ 360 w 395"/>
                <a:gd name="T3" fmla="*/ 59 h 563"/>
                <a:gd name="T4" fmla="*/ 350 w 395"/>
                <a:gd name="T5" fmla="*/ 54 h 563"/>
                <a:gd name="T6" fmla="*/ 343 w 395"/>
                <a:gd name="T7" fmla="*/ 57 h 563"/>
                <a:gd name="T8" fmla="*/ 244 w 395"/>
                <a:gd name="T9" fmla="*/ 136 h 563"/>
                <a:gd name="T10" fmla="*/ 236 w 395"/>
                <a:gd name="T11" fmla="*/ 132 h 563"/>
                <a:gd name="T12" fmla="*/ 236 w 395"/>
                <a:gd name="T13" fmla="*/ 12 h 563"/>
                <a:gd name="T14" fmla="*/ 224 w 395"/>
                <a:gd name="T15" fmla="*/ 0 h 563"/>
                <a:gd name="T16" fmla="*/ 170 w 395"/>
                <a:gd name="T17" fmla="*/ 0 h 563"/>
                <a:gd name="T18" fmla="*/ 158 w 395"/>
                <a:gd name="T19" fmla="*/ 12 h 563"/>
                <a:gd name="T20" fmla="*/ 158 w 395"/>
                <a:gd name="T21" fmla="*/ 134 h 563"/>
                <a:gd name="T22" fmla="*/ 151 w 395"/>
                <a:gd name="T23" fmla="*/ 136 h 563"/>
                <a:gd name="T24" fmla="*/ 51 w 395"/>
                <a:gd name="T25" fmla="*/ 57 h 563"/>
                <a:gd name="T26" fmla="*/ 44 w 395"/>
                <a:gd name="T27" fmla="*/ 54 h 563"/>
                <a:gd name="T28" fmla="*/ 35 w 395"/>
                <a:gd name="T29" fmla="*/ 59 h 563"/>
                <a:gd name="T30" fmla="*/ 2 w 395"/>
                <a:gd name="T31" fmla="*/ 99 h 563"/>
                <a:gd name="T32" fmla="*/ 0 w 395"/>
                <a:gd name="T33" fmla="*/ 108 h 563"/>
                <a:gd name="T34" fmla="*/ 4 w 395"/>
                <a:gd name="T35" fmla="*/ 116 h 563"/>
                <a:gd name="T36" fmla="*/ 130 w 395"/>
                <a:gd name="T37" fmla="*/ 216 h 563"/>
                <a:gd name="T38" fmla="*/ 130 w 395"/>
                <a:gd name="T39" fmla="*/ 475 h 563"/>
                <a:gd name="T40" fmla="*/ 125 w 395"/>
                <a:gd name="T41" fmla="*/ 495 h 563"/>
                <a:gd name="T42" fmla="*/ 110 w 395"/>
                <a:gd name="T43" fmla="*/ 511 h 563"/>
                <a:gd name="T44" fmla="*/ 74 w 395"/>
                <a:gd name="T45" fmla="*/ 536 h 563"/>
                <a:gd name="T46" fmla="*/ 73 w 395"/>
                <a:gd name="T47" fmla="*/ 537 h 563"/>
                <a:gd name="T48" fmla="*/ 32 w 395"/>
                <a:gd name="T49" fmla="*/ 558 h 563"/>
                <a:gd name="T50" fmla="*/ 30 w 395"/>
                <a:gd name="T51" fmla="*/ 560 h 563"/>
                <a:gd name="T52" fmla="*/ 32 w 395"/>
                <a:gd name="T53" fmla="*/ 562 h 563"/>
                <a:gd name="T54" fmla="*/ 196 w 395"/>
                <a:gd name="T55" fmla="*/ 563 h 563"/>
                <a:gd name="T56" fmla="*/ 359 w 395"/>
                <a:gd name="T57" fmla="*/ 562 h 563"/>
                <a:gd name="T58" fmla="*/ 361 w 395"/>
                <a:gd name="T59" fmla="*/ 560 h 563"/>
                <a:gd name="T60" fmla="*/ 360 w 395"/>
                <a:gd name="T61" fmla="*/ 558 h 563"/>
                <a:gd name="T62" fmla="*/ 318 w 395"/>
                <a:gd name="T63" fmla="*/ 537 h 563"/>
                <a:gd name="T64" fmla="*/ 288 w 395"/>
                <a:gd name="T65" fmla="*/ 514 h 563"/>
                <a:gd name="T66" fmla="*/ 268 w 395"/>
                <a:gd name="T67" fmla="*/ 482 h 563"/>
                <a:gd name="T68" fmla="*/ 268 w 395"/>
                <a:gd name="T69" fmla="*/ 473 h 563"/>
                <a:gd name="T70" fmla="*/ 268 w 395"/>
                <a:gd name="T71" fmla="*/ 213 h 563"/>
                <a:gd name="T72" fmla="*/ 390 w 395"/>
                <a:gd name="T73" fmla="*/ 116 h 563"/>
                <a:gd name="T74" fmla="*/ 394 w 395"/>
                <a:gd name="T75" fmla="*/ 108 h 563"/>
                <a:gd name="T76" fmla="*/ 392 w 395"/>
                <a:gd name="T77" fmla="*/ 9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5" h="563">
                  <a:moveTo>
                    <a:pt x="392" y="99"/>
                  </a:moveTo>
                  <a:cubicBezTo>
                    <a:pt x="360" y="59"/>
                    <a:pt x="360" y="59"/>
                    <a:pt x="360" y="59"/>
                  </a:cubicBezTo>
                  <a:cubicBezTo>
                    <a:pt x="357" y="56"/>
                    <a:pt x="354" y="54"/>
                    <a:pt x="350" y="54"/>
                  </a:cubicBezTo>
                  <a:cubicBezTo>
                    <a:pt x="348" y="54"/>
                    <a:pt x="345" y="55"/>
                    <a:pt x="343" y="57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35" y="143"/>
                    <a:pt x="236" y="132"/>
                    <a:pt x="236" y="13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6"/>
                    <a:pt x="231" y="0"/>
                    <a:pt x="22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3" y="0"/>
                    <a:pt x="158" y="6"/>
                    <a:pt x="158" y="12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42"/>
                    <a:pt x="151" y="136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9" y="55"/>
                    <a:pt x="47" y="54"/>
                    <a:pt x="44" y="54"/>
                  </a:cubicBezTo>
                  <a:cubicBezTo>
                    <a:pt x="40" y="54"/>
                    <a:pt x="37" y="56"/>
                    <a:pt x="35" y="5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102"/>
                    <a:pt x="0" y="105"/>
                    <a:pt x="0" y="108"/>
                  </a:cubicBezTo>
                  <a:cubicBezTo>
                    <a:pt x="0" y="111"/>
                    <a:pt x="2" y="114"/>
                    <a:pt x="4" y="1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475"/>
                    <a:pt x="130" y="475"/>
                    <a:pt x="130" y="475"/>
                  </a:cubicBezTo>
                  <a:cubicBezTo>
                    <a:pt x="130" y="483"/>
                    <a:pt x="130" y="489"/>
                    <a:pt x="125" y="495"/>
                  </a:cubicBezTo>
                  <a:cubicBezTo>
                    <a:pt x="121" y="500"/>
                    <a:pt x="116" y="505"/>
                    <a:pt x="110" y="511"/>
                  </a:cubicBezTo>
                  <a:cubicBezTo>
                    <a:pt x="99" y="520"/>
                    <a:pt x="86" y="528"/>
                    <a:pt x="74" y="536"/>
                  </a:cubicBezTo>
                  <a:cubicBezTo>
                    <a:pt x="73" y="537"/>
                    <a:pt x="73" y="537"/>
                    <a:pt x="73" y="537"/>
                  </a:cubicBezTo>
                  <a:cubicBezTo>
                    <a:pt x="59" y="545"/>
                    <a:pt x="47" y="553"/>
                    <a:pt x="32" y="558"/>
                  </a:cubicBezTo>
                  <a:cubicBezTo>
                    <a:pt x="31" y="558"/>
                    <a:pt x="30" y="559"/>
                    <a:pt x="30" y="560"/>
                  </a:cubicBezTo>
                  <a:cubicBezTo>
                    <a:pt x="31" y="561"/>
                    <a:pt x="31" y="562"/>
                    <a:pt x="32" y="562"/>
                  </a:cubicBezTo>
                  <a:cubicBezTo>
                    <a:pt x="62" y="562"/>
                    <a:pt x="137" y="563"/>
                    <a:pt x="196" y="563"/>
                  </a:cubicBezTo>
                  <a:cubicBezTo>
                    <a:pt x="255" y="563"/>
                    <a:pt x="329" y="562"/>
                    <a:pt x="359" y="562"/>
                  </a:cubicBezTo>
                  <a:cubicBezTo>
                    <a:pt x="360" y="562"/>
                    <a:pt x="361" y="561"/>
                    <a:pt x="361" y="560"/>
                  </a:cubicBezTo>
                  <a:cubicBezTo>
                    <a:pt x="361" y="559"/>
                    <a:pt x="361" y="558"/>
                    <a:pt x="360" y="558"/>
                  </a:cubicBezTo>
                  <a:cubicBezTo>
                    <a:pt x="345" y="553"/>
                    <a:pt x="332" y="545"/>
                    <a:pt x="318" y="537"/>
                  </a:cubicBezTo>
                  <a:cubicBezTo>
                    <a:pt x="310" y="531"/>
                    <a:pt x="298" y="523"/>
                    <a:pt x="288" y="514"/>
                  </a:cubicBezTo>
                  <a:cubicBezTo>
                    <a:pt x="277" y="504"/>
                    <a:pt x="268" y="495"/>
                    <a:pt x="268" y="482"/>
                  </a:cubicBezTo>
                  <a:cubicBezTo>
                    <a:pt x="268" y="479"/>
                    <a:pt x="268" y="476"/>
                    <a:pt x="268" y="473"/>
                  </a:cubicBezTo>
                  <a:cubicBezTo>
                    <a:pt x="268" y="213"/>
                    <a:pt x="268" y="213"/>
                    <a:pt x="268" y="213"/>
                  </a:cubicBezTo>
                  <a:cubicBezTo>
                    <a:pt x="390" y="116"/>
                    <a:pt x="390" y="116"/>
                    <a:pt x="390" y="116"/>
                  </a:cubicBezTo>
                  <a:cubicBezTo>
                    <a:pt x="392" y="114"/>
                    <a:pt x="394" y="111"/>
                    <a:pt x="394" y="108"/>
                  </a:cubicBezTo>
                  <a:cubicBezTo>
                    <a:pt x="395" y="105"/>
                    <a:pt x="394" y="102"/>
                    <a:pt x="392" y="9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tree top"/>
            <p:cNvSpPr>
              <a:spLocks/>
            </p:cNvSpPr>
            <p:nvPr/>
          </p:nvSpPr>
          <p:spPr bwMode="auto">
            <a:xfrm flipH="1">
              <a:off x="7102106" y="1988454"/>
              <a:ext cx="2507087" cy="1903957"/>
            </a:xfrm>
            <a:custGeom>
              <a:avLst/>
              <a:gdLst>
                <a:gd name="T0" fmla="*/ 1005 w 1087"/>
                <a:gd name="T1" fmla="*/ 424 h 825"/>
                <a:gd name="T2" fmla="*/ 950 w 1087"/>
                <a:gd name="T3" fmla="*/ 336 h 825"/>
                <a:gd name="T4" fmla="*/ 896 w 1087"/>
                <a:gd name="T5" fmla="*/ 247 h 825"/>
                <a:gd name="T6" fmla="*/ 871 w 1087"/>
                <a:gd name="T7" fmla="*/ 175 h 825"/>
                <a:gd name="T8" fmla="*/ 790 w 1087"/>
                <a:gd name="T9" fmla="*/ 92 h 825"/>
                <a:gd name="T10" fmla="*/ 723 w 1087"/>
                <a:gd name="T11" fmla="*/ 58 h 825"/>
                <a:gd name="T12" fmla="*/ 638 w 1087"/>
                <a:gd name="T13" fmla="*/ 56 h 825"/>
                <a:gd name="T14" fmla="*/ 579 w 1087"/>
                <a:gd name="T15" fmla="*/ 98 h 825"/>
                <a:gd name="T16" fmla="*/ 528 w 1087"/>
                <a:gd name="T17" fmla="*/ 80 h 825"/>
                <a:gd name="T18" fmla="*/ 467 w 1087"/>
                <a:gd name="T19" fmla="*/ 34 h 825"/>
                <a:gd name="T20" fmla="*/ 383 w 1087"/>
                <a:gd name="T21" fmla="*/ 19 h 825"/>
                <a:gd name="T22" fmla="*/ 315 w 1087"/>
                <a:gd name="T23" fmla="*/ 64 h 825"/>
                <a:gd name="T24" fmla="*/ 259 w 1087"/>
                <a:gd name="T25" fmla="*/ 161 h 825"/>
                <a:gd name="T26" fmla="*/ 216 w 1087"/>
                <a:gd name="T27" fmla="*/ 159 h 825"/>
                <a:gd name="T28" fmla="*/ 133 w 1087"/>
                <a:gd name="T29" fmla="*/ 181 h 825"/>
                <a:gd name="T30" fmla="*/ 90 w 1087"/>
                <a:gd name="T31" fmla="*/ 250 h 825"/>
                <a:gd name="T32" fmla="*/ 67 w 1087"/>
                <a:gd name="T33" fmla="*/ 338 h 825"/>
                <a:gd name="T34" fmla="*/ 33 w 1087"/>
                <a:gd name="T35" fmla="*/ 492 h 825"/>
                <a:gd name="T36" fmla="*/ 82 w 1087"/>
                <a:gd name="T37" fmla="*/ 572 h 825"/>
                <a:gd name="T38" fmla="*/ 115 w 1087"/>
                <a:gd name="T39" fmla="*/ 629 h 825"/>
                <a:gd name="T40" fmla="*/ 83 w 1087"/>
                <a:gd name="T41" fmla="*/ 727 h 825"/>
                <a:gd name="T42" fmla="*/ 222 w 1087"/>
                <a:gd name="T43" fmla="*/ 816 h 825"/>
                <a:gd name="T44" fmla="*/ 295 w 1087"/>
                <a:gd name="T45" fmla="*/ 809 h 825"/>
                <a:gd name="T46" fmla="*/ 382 w 1087"/>
                <a:gd name="T47" fmla="*/ 778 h 825"/>
                <a:gd name="T48" fmla="*/ 450 w 1087"/>
                <a:gd name="T49" fmla="*/ 762 h 825"/>
                <a:gd name="T50" fmla="*/ 574 w 1087"/>
                <a:gd name="T51" fmla="*/ 766 h 825"/>
                <a:gd name="T52" fmla="*/ 695 w 1087"/>
                <a:gd name="T53" fmla="*/ 804 h 825"/>
                <a:gd name="T54" fmla="*/ 765 w 1087"/>
                <a:gd name="T55" fmla="*/ 797 h 825"/>
                <a:gd name="T56" fmla="*/ 850 w 1087"/>
                <a:gd name="T57" fmla="*/ 766 h 825"/>
                <a:gd name="T58" fmla="*/ 947 w 1087"/>
                <a:gd name="T59" fmla="*/ 687 h 825"/>
                <a:gd name="T60" fmla="*/ 1027 w 1087"/>
                <a:gd name="T61" fmla="*/ 621 h 825"/>
                <a:gd name="T62" fmla="*/ 1069 w 1087"/>
                <a:gd name="T63" fmla="*/ 52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7" h="825">
                  <a:moveTo>
                    <a:pt x="1042" y="431"/>
                  </a:moveTo>
                  <a:cubicBezTo>
                    <a:pt x="1030" y="425"/>
                    <a:pt x="1018" y="423"/>
                    <a:pt x="1005" y="424"/>
                  </a:cubicBezTo>
                  <a:cubicBezTo>
                    <a:pt x="1006" y="402"/>
                    <a:pt x="996" y="381"/>
                    <a:pt x="977" y="370"/>
                  </a:cubicBezTo>
                  <a:cubicBezTo>
                    <a:pt x="970" y="356"/>
                    <a:pt x="961" y="345"/>
                    <a:pt x="950" y="336"/>
                  </a:cubicBezTo>
                  <a:cubicBezTo>
                    <a:pt x="953" y="329"/>
                    <a:pt x="954" y="321"/>
                    <a:pt x="954" y="313"/>
                  </a:cubicBezTo>
                  <a:cubicBezTo>
                    <a:pt x="954" y="279"/>
                    <a:pt x="929" y="251"/>
                    <a:pt x="896" y="247"/>
                  </a:cubicBezTo>
                  <a:cubicBezTo>
                    <a:pt x="888" y="227"/>
                    <a:pt x="872" y="212"/>
                    <a:pt x="851" y="207"/>
                  </a:cubicBezTo>
                  <a:cubicBezTo>
                    <a:pt x="861" y="198"/>
                    <a:pt x="868" y="187"/>
                    <a:pt x="871" y="175"/>
                  </a:cubicBezTo>
                  <a:cubicBezTo>
                    <a:pt x="881" y="139"/>
                    <a:pt x="860" y="102"/>
                    <a:pt x="824" y="92"/>
                  </a:cubicBezTo>
                  <a:cubicBezTo>
                    <a:pt x="813" y="89"/>
                    <a:pt x="801" y="89"/>
                    <a:pt x="790" y="92"/>
                  </a:cubicBezTo>
                  <a:cubicBezTo>
                    <a:pt x="778" y="78"/>
                    <a:pt x="762" y="66"/>
                    <a:pt x="742" y="61"/>
                  </a:cubicBezTo>
                  <a:cubicBezTo>
                    <a:pt x="736" y="59"/>
                    <a:pt x="729" y="58"/>
                    <a:pt x="723" y="58"/>
                  </a:cubicBezTo>
                  <a:cubicBezTo>
                    <a:pt x="716" y="48"/>
                    <a:pt x="706" y="40"/>
                    <a:pt x="694" y="37"/>
                  </a:cubicBezTo>
                  <a:cubicBezTo>
                    <a:pt x="672" y="31"/>
                    <a:pt x="650" y="40"/>
                    <a:pt x="638" y="56"/>
                  </a:cubicBezTo>
                  <a:cubicBezTo>
                    <a:pt x="612" y="53"/>
                    <a:pt x="587" y="69"/>
                    <a:pt x="580" y="95"/>
                  </a:cubicBezTo>
                  <a:cubicBezTo>
                    <a:pt x="579" y="96"/>
                    <a:pt x="579" y="97"/>
                    <a:pt x="579" y="98"/>
                  </a:cubicBezTo>
                  <a:cubicBezTo>
                    <a:pt x="574" y="93"/>
                    <a:pt x="568" y="89"/>
                    <a:pt x="561" y="86"/>
                  </a:cubicBezTo>
                  <a:cubicBezTo>
                    <a:pt x="550" y="81"/>
                    <a:pt x="539" y="79"/>
                    <a:pt x="528" y="80"/>
                  </a:cubicBezTo>
                  <a:cubicBezTo>
                    <a:pt x="518" y="63"/>
                    <a:pt x="504" y="49"/>
                    <a:pt x="485" y="41"/>
                  </a:cubicBezTo>
                  <a:cubicBezTo>
                    <a:pt x="479" y="38"/>
                    <a:pt x="473" y="36"/>
                    <a:pt x="467" y="34"/>
                  </a:cubicBezTo>
                  <a:cubicBezTo>
                    <a:pt x="462" y="24"/>
                    <a:pt x="453" y="15"/>
                    <a:pt x="442" y="9"/>
                  </a:cubicBezTo>
                  <a:cubicBezTo>
                    <a:pt x="422" y="0"/>
                    <a:pt x="399" y="5"/>
                    <a:pt x="383" y="19"/>
                  </a:cubicBezTo>
                  <a:cubicBezTo>
                    <a:pt x="358" y="11"/>
                    <a:pt x="331" y="23"/>
                    <a:pt x="320" y="47"/>
                  </a:cubicBezTo>
                  <a:cubicBezTo>
                    <a:pt x="317" y="53"/>
                    <a:pt x="316" y="59"/>
                    <a:pt x="315" y="64"/>
                  </a:cubicBezTo>
                  <a:cubicBezTo>
                    <a:pt x="293" y="70"/>
                    <a:pt x="274" y="85"/>
                    <a:pt x="264" y="107"/>
                  </a:cubicBezTo>
                  <a:cubicBezTo>
                    <a:pt x="256" y="124"/>
                    <a:pt x="255" y="143"/>
                    <a:pt x="259" y="161"/>
                  </a:cubicBezTo>
                  <a:cubicBezTo>
                    <a:pt x="251" y="158"/>
                    <a:pt x="243" y="157"/>
                    <a:pt x="235" y="157"/>
                  </a:cubicBezTo>
                  <a:cubicBezTo>
                    <a:pt x="228" y="157"/>
                    <a:pt x="222" y="158"/>
                    <a:pt x="216" y="159"/>
                  </a:cubicBezTo>
                  <a:cubicBezTo>
                    <a:pt x="207" y="152"/>
                    <a:pt x="195" y="147"/>
                    <a:pt x="182" y="147"/>
                  </a:cubicBezTo>
                  <a:cubicBezTo>
                    <a:pt x="160" y="147"/>
                    <a:pt x="141" y="161"/>
                    <a:pt x="133" y="181"/>
                  </a:cubicBezTo>
                  <a:cubicBezTo>
                    <a:pt x="107" y="184"/>
                    <a:pt x="87" y="206"/>
                    <a:pt x="87" y="233"/>
                  </a:cubicBezTo>
                  <a:cubicBezTo>
                    <a:pt x="87" y="239"/>
                    <a:pt x="88" y="245"/>
                    <a:pt x="90" y="250"/>
                  </a:cubicBezTo>
                  <a:cubicBezTo>
                    <a:pt x="73" y="265"/>
                    <a:pt x="62" y="286"/>
                    <a:pt x="62" y="311"/>
                  </a:cubicBezTo>
                  <a:cubicBezTo>
                    <a:pt x="62" y="320"/>
                    <a:pt x="63" y="329"/>
                    <a:pt x="67" y="338"/>
                  </a:cubicBezTo>
                  <a:cubicBezTo>
                    <a:pt x="29" y="348"/>
                    <a:pt x="0" y="382"/>
                    <a:pt x="0" y="424"/>
                  </a:cubicBezTo>
                  <a:cubicBezTo>
                    <a:pt x="0" y="451"/>
                    <a:pt x="13" y="476"/>
                    <a:pt x="33" y="492"/>
                  </a:cubicBezTo>
                  <a:cubicBezTo>
                    <a:pt x="31" y="499"/>
                    <a:pt x="29" y="506"/>
                    <a:pt x="29" y="513"/>
                  </a:cubicBezTo>
                  <a:cubicBezTo>
                    <a:pt x="29" y="543"/>
                    <a:pt x="52" y="568"/>
                    <a:pt x="82" y="572"/>
                  </a:cubicBezTo>
                  <a:cubicBezTo>
                    <a:pt x="88" y="589"/>
                    <a:pt x="102" y="602"/>
                    <a:pt x="119" y="607"/>
                  </a:cubicBezTo>
                  <a:cubicBezTo>
                    <a:pt x="117" y="614"/>
                    <a:pt x="115" y="622"/>
                    <a:pt x="115" y="629"/>
                  </a:cubicBezTo>
                  <a:cubicBezTo>
                    <a:pt x="115" y="637"/>
                    <a:pt x="117" y="645"/>
                    <a:pt x="119" y="652"/>
                  </a:cubicBezTo>
                  <a:cubicBezTo>
                    <a:pt x="97" y="670"/>
                    <a:pt x="83" y="697"/>
                    <a:pt x="83" y="727"/>
                  </a:cubicBezTo>
                  <a:cubicBezTo>
                    <a:pt x="83" y="781"/>
                    <a:pt x="127" y="825"/>
                    <a:pt x="181" y="825"/>
                  </a:cubicBezTo>
                  <a:cubicBezTo>
                    <a:pt x="196" y="825"/>
                    <a:pt x="210" y="822"/>
                    <a:pt x="222" y="816"/>
                  </a:cubicBezTo>
                  <a:cubicBezTo>
                    <a:pt x="231" y="822"/>
                    <a:pt x="242" y="825"/>
                    <a:pt x="254" y="825"/>
                  </a:cubicBezTo>
                  <a:cubicBezTo>
                    <a:pt x="270" y="825"/>
                    <a:pt x="284" y="819"/>
                    <a:pt x="295" y="809"/>
                  </a:cubicBezTo>
                  <a:cubicBezTo>
                    <a:pt x="301" y="811"/>
                    <a:pt x="308" y="812"/>
                    <a:pt x="314" y="812"/>
                  </a:cubicBezTo>
                  <a:cubicBezTo>
                    <a:pt x="342" y="812"/>
                    <a:pt x="367" y="798"/>
                    <a:pt x="382" y="778"/>
                  </a:cubicBezTo>
                  <a:cubicBezTo>
                    <a:pt x="387" y="779"/>
                    <a:pt x="393" y="779"/>
                    <a:pt x="399" y="779"/>
                  </a:cubicBezTo>
                  <a:cubicBezTo>
                    <a:pt x="418" y="779"/>
                    <a:pt x="436" y="773"/>
                    <a:pt x="450" y="762"/>
                  </a:cubicBezTo>
                  <a:cubicBezTo>
                    <a:pt x="465" y="781"/>
                    <a:pt x="488" y="793"/>
                    <a:pt x="514" y="793"/>
                  </a:cubicBezTo>
                  <a:cubicBezTo>
                    <a:pt x="538" y="793"/>
                    <a:pt x="560" y="783"/>
                    <a:pt x="574" y="766"/>
                  </a:cubicBezTo>
                  <a:cubicBezTo>
                    <a:pt x="591" y="794"/>
                    <a:pt x="621" y="812"/>
                    <a:pt x="655" y="812"/>
                  </a:cubicBezTo>
                  <a:cubicBezTo>
                    <a:pt x="669" y="812"/>
                    <a:pt x="683" y="809"/>
                    <a:pt x="695" y="804"/>
                  </a:cubicBezTo>
                  <a:cubicBezTo>
                    <a:pt x="704" y="809"/>
                    <a:pt x="714" y="812"/>
                    <a:pt x="725" y="812"/>
                  </a:cubicBezTo>
                  <a:cubicBezTo>
                    <a:pt x="741" y="812"/>
                    <a:pt x="755" y="807"/>
                    <a:pt x="765" y="797"/>
                  </a:cubicBezTo>
                  <a:cubicBezTo>
                    <a:pt x="771" y="798"/>
                    <a:pt x="778" y="799"/>
                    <a:pt x="784" y="799"/>
                  </a:cubicBezTo>
                  <a:cubicBezTo>
                    <a:pt x="811" y="799"/>
                    <a:pt x="835" y="786"/>
                    <a:pt x="850" y="766"/>
                  </a:cubicBezTo>
                  <a:cubicBezTo>
                    <a:pt x="855" y="767"/>
                    <a:pt x="860" y="768"/>
                    <a:pt x="866" y="768"/>
                  </a:cubicBezTo>
                  <a:cubicBezTo>
                    <a:pt x="911" y="768"/>
                    <a:pt x="947" y="732"/>
                    <a:pt x="947" y="687"/>
                  </a:cubicBezTo>
                  <a:cubicBezTo>
                    <a:pt x="947" y="673"/>
                    <a:pt x="943" y="660"/>
                    <a:pt x="937" y="649"/>
                  </a:cubicBezTo>
                  <a:cubicBezTo>
                    <a:pt x="970" y="666"/>
                    <a:pt x="1010" y="653"/>
                    <a:pt x="1027" y="621"/>
                  </a:cubicBezTo>
                  <a:cubicBezTo>
                    <a:pt x="1038" y="600"/>
                    <a:pt x="1037" y="575"/>
                    <a:pt x="1025" y="555"/>
                  </a:cubicBezTo>
                  <a:cubicBezTo>
                    <a:pt x="1043" y="551"/>
                    <a:pt x="1060" y="539"/>
                    <a:pt x="1069" y="522"/>
                  </a:cubicBezTo>
                  <a:cubicBezTo>
                    <a:pt x="1087" y="489"/>
                    <a:pt x="1074" y="449"/>
                    <a:pt x="1042" y="431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chemeClr val="accent4">
                    <a:lumMod val="75000"/>
                  </a:schemeClr>
                </a:gs>
                <a:gs pos="85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4" name="bush"/>
          <p:cNvSpPr>
            <a:spLocks/>
          </p:cNvSpPr>
          <p:nvPr/>
        </p:nvSpPr>
        <p:spPr bwMode="auto">
          <a:xfrm flipH="1">
            <a:off x="941533" y="4721245"/>
            <a:ext cx="931681" cy="572272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5979" y="2356633"/>
            <a:ext cx="2978206" cy="1153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1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88900" dist="38100" algn="l" rotWithShape="0">
                    <a:prstClr val="black"/>
                  </a:outerShdw>
                </a:effectLst>
                <a:uLnTx/>
                <a:uFillTx/>
                <a:latin typeface="Cooper Black" pitchFamily="18" charset="0"/>
                <a:ea typeface="+mn-ea"/>
                <a:cs typeface="Aharoni" pitchFamily="2" charset="-79"/>
              </a:rPr>
              <a:t> </a:t>
            </a:r>
            <a:r>
              <a:rPr kumimoji="0" lang="en-US" sz="5514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88900" dist="38100" algn="l" rotWithShape="0">
                    <a:prstClr val="black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Aharoni" pitchFamily="2" charset="-79"/>
              </a:rPr>
              <a:t>Tim</a:t>
            </a:r>
            <a:r>
              <a:rPr kumimoji="0" lang="ru-RU" sz="5514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88900" dist="38100" algn="l" rotWithShape="0">
                    <a:prstClr val="black"/>
                  </a:outerShdw>
                </a:effectLst>
                <a:uLnTx/>
                <a:uFillTx/>
                <a:latin typeface="Cooper Black" pitchFamily="18" charset="0"/>
                <a:ea typeface="+mn-ea"/>
                <a:cs typeface="Aharoni" pitchFamily="2" charset="-79"/>
              </a:rPr>
              <a:t> </a:t>
            </a:r>
            <a:r>
              <a:rPr kumimoji="0" lang="en-US" sz="5514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88900" dist="38100" algn="l" rotWithShape="0">
                    <a:prstClr val="black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Aharoni" pitchFamily="2" charset="-79"/>
              </a:rPr>
              <a:t>and Liz</a:t>
            </a:r>
            <a:endParaRPr kumimoji="0" lang="ru-RU" sz="5514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88900" dist="38100" algn="l" rotWithShape="0">
                  <a:prstClr val="black"/>
                </a:outerShdw>
              </a:effectLst>
              <a:uLnTx/>
              <a:uFillTx/>
              <a:latin typeface="Calibri"/>
              <a:ea typeface="+mn-ea"/>
              <a:cs typeface="Aharoni" pitchFamily="2" charset="-79"/>
            </a:endParaRPr>
          </a:p>
        </p:txBody>
      </p:sp>
      <p:pic>
        <p:nvPicPr>
          <p:cNvPr id="3075" name="Picture 3" descr="C:\Users\User\Desktop\SS_lab\SS_BIN\BIN_PEOPLE_PPT\be kind and respectfu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44" y="2990092"/>
            <a:ext cx="2221624" cy="36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bush"/>
          <p:cNvSpPr>
            <a:spLocks/>
          </p:cNvSpPr>
          <p:nvPr/>
        </p:nvSpPr>
        <p:spPr bwMode="auto">
          <a:xfrm>
            <a:off x="1478024" y="5358649"/>
            <a:ext cx="1618688" cy="1061512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bush"/>
          <p:cNvSpPr>
            <a:spLocks/>
          </p:cNvSpPr>
          <p:nvPr/>
        </p:nvSpPr>
        <p:spPr bwMode="auto">
          <a:xfrm>
            <a:off x="10186522" y="5365067"/>
            <a:ext cx="1474392" cy="837407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6413962-AF59-4CB3-A436-C245B97F1E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77" y="3176413"/>
            <a:ext cx="4480737" cy="3594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8E1656-B8AD-44C9-BB8A-6B5328282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338" y="2361626"/>
            <a:ext cx="136562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rass"/>
          <p:cNvSpPr>
            <a:spLocks noChangeArrowheads="1"/>
          </p:cNvSpPr>
          <p:nvPr/>
        </p:nvSpPr>
        <p:spPr bwMode="auto">
          <a:xfrm>
            <a:off x="531086" y="4983340"/>
            <a:ext cx="11166060" cy="195103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83000">
                <a:schemeClr val="accent2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bush"/>
          <p:cNvSpPr>
            <a:spLocks/>
          </p:cNvSpPr>
          <p:nvPr/>
        </p:nvSpPr>
        <p:spPr bwMode="auto">
          <a:xfrm flipH="1">
            <a:off x="8395741" y="4627825"/>
            <a:ext cx="746195" cy="458339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cloud"/>
          <p:cNvSpPr>
            <a:spLocks/>
          </p:cNvSpPr>
          <p:nvPr/>
        </p:nvSpPr>
        <p:spPr bwMode="auto">
          <a:xfrm>
            <a:off x="8651098" y="-206820"/>
            <a:ext cx="2885647" cy="1853917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cloud"/>
          <p:cNvSpPr>
            <a:spLocks/>
          </p:cNvSpPr>
          <p:nvPr/>
        </p:nvSpPr>
        <p:spPr bwMode="auto">
          <a:xfrm>
            <a:off x="531086" y="1073243"/>
            <a:ext cx="2110381" cy="1355838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bush"/>
          <p:cNvSpPr>
            <a:spLocks/>
          </p:cNvSpPr>
          <p:nvPr/>
        </p:nvSpPr>
        <p:spPr bwMode="auto">
          <a:xfrm>
            <a:off x="10670406" y="4549455"/>
            <a:ext cx="806255" cy="457927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bush"/>
          <p:cNvSpPr>
            <a:spLocks/>
          </p:cNvSpPr>
          <p:nvPr/>
        </p:nvSpPr>
        <p:spPr bwMode="auto">
          <a:xfrm>
            <a:off x="910324" y="6020594"/>
            <a:ext cx="1474392" cy="837407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bush"/>
          <p:cNvSpPr>
            <a:spLocks/>
          </p:cNvSpPr>
          <p:nvPr/>
        </p:nvSpPr>
        <p:spPr bwMode="auto">
          <a:xfrm>
            <a:off x="10093921" y="5254262"/>
            <a:ext cx="1240559" cy="704598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94483" y="-630723"/>
            <a:ext cx="12007712" cy="3131421"/>
            <a:chOff x="315279" y="-754970"/>
            <a:chExt cx="14373120" cy="3748282"/>
          </a:xfrm>
        </p:grpSpPr>
        <p:sp>
          <p:nvSpPr>
            <p:cNvPr id="167" name="cloud"/>
            <p:cNvSpPr>
              <a:spLocks/>
            </p:cNvSpPr>
            <p:nvPr/>
          </p:nvSpPr>
          <p:spPr bwMode="auto">
            <a:xfrm>
              <a:off x="1552112" y="-754970"/>
              <a:ext cx="11126911" cy="3748282"/>
            </a:xfrm>
            <a:custGeom>
              <a:avLst/>
              <a:gdLst>
                <a:gd name="T0" fmla="*/ 536 w 594"/>
                <a:gd name="T1" fmla="*/ 220 h 464"/>
                <a:gd name="T2" fmla="*/ 547 w 594"/>
                <a:gd name="T3" fmla="*/ 182 h 464"/>
                <a:gd name="T4" fmla="*/ 477 w 594"/>
                <a:gd name="T5" fmla="*/ 112 h 464"/>
                <a:gd name="T6" fmla="*/ 477 w 594"/>
                <a:gd name="T7" fmla="*/ 112 h 464"/>
                <a:gd name="T8" fmla="*/ 400 w 594"/>
                <a:gd name="T9" fmla="*/ 35 h 464"/>
                <a:gd name="T10" fmla="*/ 337 w 594"/>
                <a:gd name="T11" fmla="*/ 68 h 464"/>
                <a:gd name="T12" fmla="*/ 252 w 594"/>
                <a:gd name="T13" fmla="*/ 0 h 464"/>
                <a:gd name="T14" fmla="*/ 170 w 594"/>
                <a:gd name="T15" fmla="*/ 58 h 464"/>
                <a:gd name="T16" fmla="*/ 105 w 594"/>
                <a:gd name="T17" fmla="*/ 123 h 464"/>
                <a:gd name="T18" fmla="*/ 0 w 594"/>
                <a:gd name="T19" fmla="*/ 242 h 464"/>
                <a:gd name="T20" fmla="*/ 84 w 594"/>
                <a:gd name="T21" fmla="*/ 355 h 464"/>
                <a:gd name="T22" fmla="*/ 80 w 594"/>
                <a:gd name="T23" fmla="*/ 379 h 464"/>
                <a:gd name="T24" fmla="*/ 165 w 594"/>
                <a:gd name="T25" fmla="*/ 464 h 464"/>
                <a:gd name="T26" fmla="*/ 242 w 594"/>
                <a:gd name="T27" fmla="*/ 415 h 464"/>
                <a:gd name="T28" fmla="*/ 318 w 594"/>
                <a:gd name="T29" fmla="*/ 458 h 464"/>
                <a:gd name="T30" fmla="*/ 386 w 594"/>
                <a:gd name="T31" fmla="*/ 425 h 464"/>
                <a:gd name="T32" fmla="*/ 467 w 594"/>
                <a:gd name="T33" fmla="*/ 454 h 464"/>
                <a:gd name="T34" fmla="*/ 594 w 594"/>
                <a:gd name="T35" fmla="*/ 326 h 464"/>
                <a:gd name="T36" fmla="*/ 536 w 594"/>
                <a:gd name="T37" fmla="*/ 22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4" h="464">
                  <a:moveTo>
                    <a:pt x="536" y="220"/>
                  </a:moveTo>
                  <a:cubicBezTo>
                    <a:pt x="543" y="209"/>
                    <a:pt x="547" y="196"/>
                    <a:pt x="547" y="182"/>
                  </a:cubicBezTo>
                  <a:cubicBezTo>
                    <a:pt x="547" y="143"/>
                    <a:pt x="516" y="112"/>
                    <a:pt x="477" y="112"/>
                  </a:cubicBezTo>
                  <a:cubicBezTo>
                    <a:pt x="477" y="112"/>
                    <a:pt x="477" y="112"/>
                    <a:pt x="477" y="112"/>
                  </a:cubicBezTo>
                  <a:cubicBezTo>
                    <a:pt x="477" y="70"/>
                    <a:pt x="442" y="35"/>
                    <a:pt x="400" y="35"/>
                  </a:cubicBezTo>
                  <a:cubicBezTo>
                    <a:pt x="374" y="35"/>
                    <a:pt x="351" y="48"/>
                    <a:pt x="337" y="68"/>
                  </a:cubicBezTo>
                  <a:cubicBezTo>
                    <a:pt x="329" y="29"/>
                    <a:pt x="294" y="0"/>
                    <a:pt x="252" y="0"/>
                  </a:cubicBezTo>
                  <a:cubicBezTo>
                    <a:pt x="214" y="0"/>
                    <a:pt x="182" y="24"/>
                    <a:pt x="170" y="58"/>
                  </a:cubicBezTo>
                  <a:cubicBezTo>
                    <a:pt x="138" y="67"/>
                    <a:pt x="114" y="92"/>
                    <a:pt x="105" y="123"/>
                  </a:cubicBezTo>
                  <a:cubicBezTo>
                    <a:pt x="46" y="130"/>
                    <a:pt x="0" y="180"/>
                    <a:pt x="0" y="242"/>
                  </a:cubicBezTo>
                  <a:cubicBezTo>
                    <a:pt x="0" y="295"/>
                    <a:pt x="35" y="340"/>
                    <a:pt x="84" y="355"/>
                  </a:cubicBezTo>
                  <a:cubicBezTo>
                    <a:pt x="82" y="363"/>
                    <a:pt x="80" y="371"/>
                    <a:pt x="80" y="379"/>
                  </a:cubicBezTo>
                  <a:cubicBezTo>
                    <a:pt x="80" y="426"/>
                    <a:pt x="118" y="464"/>
                    <a:pt x="165" y="464"/>
                  </a:cubicBezTo>
                  <a:cubicBezTo>
                    <a:pt x="199" y="464"/>
                    <a:pt x="229" y="444"/>
                    <a:pt x="242" y="415"/>
                  </a:cubicBezTo>
                  <a:cubicBezTo>
                    <a:pt x="258" y="441"/>
                    <a:pt x="286" y="458"/>
                    <a:pt x="318" y="458"/>
                  </a:cubicBezTo>
                  <a:cubicBezTo>
                    <a:pt x="345" y="458"/>
                    <a:pt x="370" y="445"/>
                    <a:pt x="386" y="425"/>
                  </a:cubicBezTo>
                  <a:cubicBezTo>
                    <a:pt x="408" y="443"/>
                    <a:pt x="436" y="454"/>
                    <a:pt x="467" y="454"/>
                  </a:cubicBezTo>
                  <a:cubicBezTo>
                    <a:pt x="537" y="454"/>
                    <a:pt x="594" y="397"/>
                    <a:pt x="594" y="326"/>
                  </a:cubicBezTo>
                  <a:cubicBezTo>
                    <a:pt x="594" y="282"/>
                    <a:pt x="571" y="242"/>
                    <a:pt x="536" y="22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06910" tIns="53455" rIns="106910" bIns="534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15279" y="323221"/>
              <a:ext cx="14373120" cy="172605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/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14" b="1" i="0" u="none" strike="noStrike" kern="1200" cap="none" spc="0" normalizeH="0" baseline="0" noProof="0" dirty="0">
                  <a:ln>
                    <a:noFill/>
                  </a:ln>
                  <a:solidFill>
                    <a:srgbClr val="B08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Aharoni" pitchFamily="2" charset="-79"/>
                </a:rPr>
                <a:t>Kate </a:t>
              </a:r>
              <a:r>
                <a:rPr kumimoji="0" lang="en-US" sz="5514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Aharoni" pitchFamily="2" charset="-79"/>
                </a:rPr>
                <a:t>doesn’t like </a:t>
              </a:r>
              <a:r>
                <a:rPr kumimoji="0" lang="en-US" sz="5514" b="1" i="0" u="none" strike="noStrike" kern="1200" cap="none" spc="0" normalizeH="0" baseline="0" noProof="0" dirty="0">
                  <a:ln>
                    <a:solidFill>
                      <a:srgbClr val="B08600"/>
                    </a:solidFill>
                  </a:ln>
                  <a:solidFill>
                    <a:srgbClr val="B08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Aharoni" pitchFamily="2" charset="-79"/>
                </a:rPr>
                <a:t>reading comics.</a:t>
              </a:r>
              <a:endParaRPr kumimoji="0" lang="ru-RU" sz="5514" b="1" i="0" u="none" strike="noStrike" kern="1200" cap="none" spc="0" normalizeH="0" baseline="0" noProof="0" dirty="0">
                <a:ln>
                  <a:solidFill>
                    <a:srgbClr val="B08600"/>
                  </a:solidFill>
                </a:ln>
                <a:solidFill>
                  <a:srgbClr val="B08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haroni" pitchFamily="2" charset="-79"/>
              </a:endParaRPr>
            </a:p>
          </p:txBody>
        </p:sp>
      </p:grpSp>
      <p:grpSp>
        <p:nvGrpSpPr>
          <p:cNvPr id="22" name="tree"/>
          <p:cNvGrpSpPr/>
          <p:nvPr/>
        </p:nvGrpSpPr>
        <p:grpSpPr>
          <a:xfrm>
            <a:off x="8021977" y="2144402"/>
            <a:ext cx="3051557" cy="2918508"/>
            <a:chOff x="7102106" y="1988454"/>
            <a:chExt cx="2507087" cy="2918508"/>
          </a:xfrm>
        </p:grpSpPr>
        <p:sp>
          <p:nvSpPr>
            <p:cNvPr id="23" name="tree trunk"/>
            <p:cNvSpPr>
              <a:spLocks/>
            </p:cNvSpPr>
            <p:nvPr/>
          </p:nvSpPr>
          <p:spPr bwMode="auto">
            <a:xfrm>
              <a:off x="8022238" y="3608443"/>
              <a:ext cx="911039" cy="1298519"/>
            </a:xfrm>
            <a:custGeom>
              <a:avLst/>
              <a:gdLst>
                <a:gd name="T0" fmla="*/ 392 w 395"/>
                <a:gd name="T1" fmla="*/ 99 h 563"/>
                <a:gd name="T2" fmla="*/ 360 w 395"/>
                <a:gd name="T3" fmla="*/ 59 h 563"/>
                <a:gd name="T4" fmla="*/ 350 w 395"/>
                <a:gd name="T5" fmla="*/ 54 h 563"/>
                <a:gd name="T6" fmla="*/ 343 w 395"/>
                <a:gd name="T7" fmla="*/ 57 h 563"/>
                <a:gd name="T8" fmla="*/ 244 w 395"/>
                <a:gd name="T9" fmla="*/ 136 h 563"/>
                <a:gd name="T10" fmla="*/ 236 w 395"/>
                <a:gd name="T11" fmla="*/ 132 h 563"/>
                <a:gd name="T12" fmla="*/ 236 w 395"/>
                <a:gd name="T13" fmla="*/ 12 h 563"/>
                <a:gd name="T14" fmla="*/ 224 w 395"/>
                <a:gd name="T15" fmla="*/ 0 h 563"/>
                <a:gd name="T16" fmla="*/ 170 w 395"/>
                <a:gd name="T17" fmla="*/ 0 h 563"/>
                <a:gd name="T18" fmla="*/ 158 w 395"/>
                <a:gd name="T19" fmla="*/ 12 h 563"/>
                <a:gd name="T20" fmla="*/ 158 w 395"/>
                <a:gd name="T21" fmla="*/ 134 h 563"/>
                <a:gd name="T22" fmla="*/ 151 w 395"/>
                <a:gd name="T23" fmla="*/ 136 h 563"/>
                <a:gd name="T24" fmla="*/ 51 w 395"/>
                <a:gd name="T25" fmla="*/ 57 h 563"/>
                <a:gd name="T26" fmla="*/ 44 w 395"/>
                <a:gd name="T27" fmla="*/ 54 h 563"/>
                <a:gd name="T28" fmla="*/ 35 w 395"/>
                <a:gd name="T29" fmla="*/ 59 h 563"/>
                <a:gd name="T30" fmla="*/ 2 w 395"/>
                <a:gd name="T31" fmla="*/ 99 h 563"/>
                <a:gd name="T32" fmla="*/ 0 w 395"/>
                <a:gd name="T33" fmla="*/ 108 h 563"/>
                <a:gd name="T34" fmla="*/ 4 w 395"/>
                <a:gd name="T35" fmla="*/ 116 h 563"/>
                <a:gd name="T36" fmla="*/ 130 w 395"/>
                <a:gd name="T37" fmla="*/ 216 h 563"/>
                <a:gd name="T38" fmla="*/ 130 w 395"/>
                <a:gd name="T39" fmla="*/ 475 h 563"/>
                <a:gd name="T40" fmla="*/ 125 w 395"/>
                <a:gd name="T41" fmla="*/ 495 h 563"/>
                <a:gd name="T42" fmla="*/ 110 w 395"/>
                <a:gd name="T43" fmla="*/ 511 h 563"/>
                <a:gd name="T44" fmla="*/ 74 w 395"/>
                <a:gd name="T45" fmla="*/ 536 h 563"/>
                <a:gd name="T46" fmla="*/ 73 w 395"/>
                <a:gd name="T47" fmla="*/ 537 h 563"/>
                <a:gd name="T48" fmla="*/ 32 w 395"/>
                <a:gd name="T49" fmla="*/ 558 h 563"/>
                <a:gd name="T50" fmla="*/ 30 w 395"/>
                <a:gd name="T51" fmla="*/ 560 h 563"/>
                <a:gd name="T52" fmla="*/ 32 w 395"/>
                <a:gd name="T53" fmla="*/ 562 h 563"/>
                <a:gd name="T54" fmla="*/ 196 w 395"/>
                <a:gd name="T55" fmla="*/ 563 h 563"/>
                <a:gd name="T56" fmla="*/ 359 w 395"/>
                <a:gd name="T57" fmla="*/ 562 h 563"/>
                <a:gd name="T58" fmla="*/ 361 w 395"/>
                <a:gd name="T59" fmla="*/ 560 h 563"/>
                <a:gd name="T60" fmla="*/ 360 w 395"/>
                <a:gd name="T61" fmla="*/ 558 h 563"/>
                <a:gd name="T62" fmla="*/ 318 w 395"/>
                <a:gd name="T63" fmla="*/ 537 h 563"/>
                <a:gd name="T64" fmla="*/ 288 w 395"/>
                <a:gd name="T65" fmla="*/ 514 h 563"/>
                <a:gd name="T66" fmla="*/ 268 w 395"/>
                <a:gd name="T67" fmla="*/ 482 h 563"/>
                <a:gd name="T68" fmla="*/ 268 w 395"/>
                <a:gd name="T69" fmla="*/ 473 h 563"/>
                <a:gd name="T70" fmla="*/ 268 w 395"/>
                <a:gd name="T71" fmla="*/ 213 h 563"/>
                <a:gd name="T72" fmla="*/ 390 w 395"/>
                <a:gd name="T73" fmla="*/ 116 h 563"/>
                <a:gd name="T74" fmla="*/ 394 w 395"/>
                <a:gd name="T75" fmla="*/ 108 h 563"/>
                <a:gd name="T76" fmla="*/ 392 w 395"/>
                <a:gd name="T77" fmla="*/ 9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5" h="563">
                  <a:moveTo>
                    <a:pt x="392" y="99"/>
                  </a:moveTo>
                  <a:cubicBezTo>
                    <a:pt x="360" y="59"/>
                    <a:pt x="360" y="59"/>
                    <a:pt x="360" y="59"/>
                  </a:cubicBezTo>
                  <a:cubicBezTo>
                    <a:pt x="357" y="56"/>
                    <a:pt x="354" y="54"/>
                    <a:pt x="350" y="54"/>
                  </a:cubicBezTo>
                  <a:cubicBezTo>
                    <a:pt x="348" y="54"/>
                    <a:pt x="345" y="55"/>
                    <a:pt x="343" y="57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35" y="143"/>
                    <a:pt x="236" y="132"/>
                    <a:pt x="236" y="13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6"/>
                    <a:pt x="231" y="0"/>
                    <a:pt x="22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3" y="0"/>
                    <a:pt x="158" y="6"/>
                    <a:pt x="158" y="12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42"/>
                    <a:pt x="151" y="136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9" y="55"/>
                    <a:pt x="47" y="54"/>
                    <a:pt x="44" y="54"/>
                  </a:cubicBezTo>
                  <a:cubicBezTo>
                    <a:pt x="40" y="54"/>
                    <a:pt x="37" y="56"/>
                    <a:pt x="35" y="5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102"/>
                    <a:pt x="0" y="105"/>
                    <a:pt x="0" y="108"/>
                  </a:cubicBezTo>
                  <a:cubicBezTo>
                    <a:pt x="0" y="111"/>
                    <a:pt x="2" y="114"/>
                    <a:pt x="4" y="1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475"/>
                    <a:pt x="130" y="475"/>
                    <a:pt x="130" y="475"/>
                  </a:cubicBezTo>
                  <a:cubicBezTo>
                    <a:pt x="130" y="483"/>
                    <a:pt x="130" y="489"/>
                    <a:pt x="125" y="495"/>
                  </a:cubicBezTo>
                  <a:cubicBezTo>
                    <a:pt x="121" y="500"/>
                    <a:pt x="116" y="505"/>
                    <a:pt x="110" y="511"/>
                  </a:cubicBezTo>
                  <a:cubicBezTo>
                    <a:pt x="99" y="520"/>
                    <a:pt x="86" y="528"/>
                    <a:pt x="74" y="536"/>
                  </a:cubicBezTo>
                  <a:cubicBezTo>
                    <a:pt x="73" y="537"/>
                    <a:pt x="73" y="537"/>
                    <a:pt x="73" y="537"/>
                  </a:cubicBezTo>
                  <a:cubicBezTo>
                    <a:pt x="59" y="545"/>
                    <a:pt x="47" y="553"/>
                    <a:pt x="32" y="558"/>
                  </a:cubicBezTo>
                  <a:cubicBezTo>
                    <a:pt x="31" y="558"/>
                    <a:pt x="30" y="559"/>
                    <a:pt x="30" y="560"/>
                  </a:cubicBezTo>
                  <a:cubicBezTo>
                    <a:pt x="31" y="561"/>
                    <a:pt x="31" y="562"/>
                    <a:pt x="32" y="562"/>
                  </a:cubicBezTo>
                  <a:cubicBezTo>
                    <a:pt x="62" y="562"/>
                    <a:pt x="137" y="563"/>
                    <a:pt x="196" y="563"/>
                  </a:cubicBezTo>
                  <a:cubicBezTo>
                    <a:pt x="255" y="563"/>
                    <a:pt x="329" y="562"/>
                    <a:pt x="359" y="562"/>
                  </a:cubicBezTo>
                  <a:cubicBezTo>
                    <a:pt x="360" y="562"/>
                    <a:pt x="361" y="561"/>
                    <a:pt x="361" y="560"/>
                  </a:cubicBezTo>
                  <a:cubicBezTo>
                    <a:pt x="361" y="559"/>
                    <a:pt x="361" y="558"/>
                    <a:pt x="360" y="558"/>
                  </a:cubicBezTo>
                  <a:cubicBezTo>
                    <a:pt x="345" y="553"/>
                    <a:pt x="332" y="545"/>
                    <a:pt x="318" y="537"/>
                  </a:cubicBezTo>
                  <a:cubicBezTo>
                    <a:pt x="310" y="531"/>
                    <a:pt x="298" y="523"/>
                    <a:pt x="288" y="514"/>
                  </a:cubicBezTo>
                  <a:cubicBezTo>
                    <a:pt x="277" y="504"/>
                    <a:pt x="268" y="495"/>
                    <a:pt x="268" y="482"/>
                  </a:cubicBezTo>
                  <a:cubicBezTo>
                    <a:pt x="268" y="479"/>
                    <a:pt x="268" y="476"/>
                    <a:pt x="268" y="473"/>
                  </a:cubicBezTo>
                  <a:cubicBezTo>
                    <a:pt x="268" y="213"/>
                    <a:pt x="268" y="213"/>
                    <a:pt x="268" y="213"/>
                  </a:cubicBezTo>
                  <a:cubicBezTo>
                    <a:pt x="390" y="116"/>
                    <a:pt x="390" y="116"/>
                    <a:pt x="390" y="116"/>
                  </a:cubicBezTo>
                  <a:cubicBezTo>
                    <a:pt x="392" y="114"/>
                    <a:pt x="394" y="111"/>
                    <a:pt x="394" y="108"/>
                  </a:cubicBezTo>
                  <a:cubicBezTo>
                    <a:pt x="395" y="105"/>
                    <a:pt x="394" y="102"/>
                    <a:pt x="392" y="9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ree top"/>
            <p:cNvSpPr>
              <a:spLocks/>
            </p:cNvSpPr>
            <p:nvPr/>
          </p:nvSpPr>
          <p:spPr bwMode="auto">
            <a:xfrm flipH="1">
              <a:off x="7102106" y="1988454"/>
              <a:ext cx="2507087" cy="1903957"/>
            </a:xfrm>
            <a:custGeom>
              <a:avLst/>
              <a:gdLst>
                <a:gd name="T0" fmla="*/ 1005 w 1087"/>
                <a:gd name="T1" fmla="*/ 424 h 825"/>
                <a:gd name="T2" fmla="*/ 950 w 1087"/>
                <a:gd name="T3" fmla="*/ 336 h 825"/>
                <a:gd name="T4" fmla="*/ 896 w 1087"/>
                <a:gd name="T5" fmla="*/ 247 h 825"/>
                <a:gd name="T6" fmla="*/ 871 w 1087"/>
                <a:gd name="T7" fmla="*/ 175 h 825"/>
                <a:gd name="T8" fmla="*/ 790 w 1087"/>
                <a:gd name="T9" fmla="*/ 92 h 825"/>
                <a:gd name="T10" fmla="*/ 723 w 1087"/>
                <a:gd name="T11" fmla="*/ 58 h 825"/>
                <a:gd name="T12" fmla="*/ 638 w 1087"/>
                <a:gd name="T13" fmla="*/ 56 h 825"/>
                <a:gd name="T14" fmla="*/ 579 w 1087"/>
                <a:gd name="T15" fmla="*/ 98 h 825"/>
                <a:gd name="T16" fmla="*/ 528 w 1087"/>
                <a:gd name="T17" fmla="*/ 80 h 825"/>
                <a:gd name="T18" fmla="*/ 467 w 1087"/>
                <a:gd name="T19" fmla="*/ 34 h 825"/>
                <a:gd name="T20" fmla="*/ 383 w 1087"/>
                <a:gd name="T21" fmla="*/ 19 h 825"/>
                <a:gd name="T22" fmla="*/ 315 w 1087"/>
                <a:gd name="T23" fmla="*/ 64 h 825"/>
                <a:gd name="T24" fmla="*/ 259 w 1087"/>
                <a:gd name="T25" fmla="*/ 161 h 825"/>
                <a:gd name="T26" fmla="*/ 216 w 1087"/>
                <a:gd name="T27" fmla="*/ 159 h 825"/>
                <a:gd name="T28" fmla="*/ 133 w 1087"/>
                <a:gd name="T29" fmla="*/ 181 h 825"/>
                <a:gd name="T30" fmla="*/ 90 w 1087"/>
                <a:gd name="T31" fmla="*/ 250 h 825"/>
                <a:gd name="T32" fmla="*/ 67 w 1087"/>
                <a:gd name="T33" fmla="*/ 338 h 825"/>
                <a:gd name="T34" fmla="*/ 33 w 1087"/>
                <a:gd name="T35" fmla="*/ 492 h 825"/>
                <a:gd name="T36" fmla="*/ 82 w 1087"/>
                <a:gd name="T37" fmla="*/ 572 h 825"/>
                <a:gd name="T38" fmla="*/ 115 w 1087"/>
                <a:gd name="T39" fmla="*/ 629 h 825"/>
                <a:gd name="T40" fmla="*/ 83 w 1087"/>
                <a:gd name="T41" fmla="*/ 727 h 825"/>
                <a:gd name="T42" fmla="*/ 222 w 1087"/>
                <a:gd name="T43" fmla="*/ 816 h 825"/>
                <a:gd name="T44" fmla="*/ 295 w 1087"/>
                <a:gd name="T45" fmla="*/ 809 h 825"/>
                <a:gd name="T46" fmla="*/ 382 w 1087"/>
                <a:gd name="T47" fmla="*/ 778 h 825"/>
                <a:gd name="T48" fmla="*/ 450 w 1087"/>
                <a:gd name="T49" fmla="*/ 762 h 825"/>
                <a:gd name="T50" fmla="*/ 574 w 1087"/>
                <a:gd name="T51" fmla="*/ 766 h 825"/>
                <a:gd name="T52" fmla="*/ 695 w 1087"/>
                <a:gd name="T53" fmla="*/ 804 h 825"/>
                <a:gd name="T54" fmla="*/ 765 w 1087"/>
                <a:gd name="T55" fmla="*/ 797 h 825"/>
                <a:gd name="T56" fmla="*/ 850 w 1087"/>
                <a:gd name="T57" fmla="*/ 766 h 825"/>
                <a:gd name="T58" fmla="*/ 947 w 1087"/>
                <a:gd name="T59" fmla="*/ 687 h 825"/>
                <a:gd name="T60" fmla="*/ 1027 w 1087"/>
                <a:gd name="T61" fmla="*/ 621 h 825"/>
                <a:gd name="T62" fmla="*/ 1069 w 1087"/>
                <a:gd name="T63" fmla="*/ 52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7" h="825">
                  <a:moveTo>
                    <a:pt x="1042" y="431"/>
                  </a:moveTo>
                  <a:cubicBezTo>
                    <a:pt x="1030" y="425"/>
                    <a:pt x="1018" y="423"/>
                    <a:pt x="1005" y="424"/>
                  </a:cubicBezTo>
                  <a:cubicBezTo>
                    <a:pt x="1006" y="402"/>
                    <a:pt x="996" y="381"/>
                    <a:pt x="977" y="370"/>
                  </a:cubicBezTo>
                  <a:cubicBezTo>
                    <a:pt x="970" y="356"/>
                    <a:pt x="961" y="345"/>
                    <a:pt x="950" y="336"/>
                  </a:cubicBezTo>
                  <a:cubicBezTo>
                    <a:pt x="953" y="329"/>
                    <a:pt x="954" y="321"/>
                    <a:pt x="954" y="313"/>
                  </a:cubicBezTo>
                  <a:cubicBezTo>
                    <a:pt x="954" y="279"/>
                    <a:pt x="929" y="251"/>
                    <a:pt x="896" y="247"/>
                  </a:cubicBezTo>
                  <a:cubicBezTo>
                    <a:pt x="888" y="227"/>
                    <a:pt x="872" y="212"/>
                    <a:pt x="851" y="207"/>
                  </a:cubicBezTo>
                  <a:cubicBezTo>
                    <a:pt x="861" y="198"/>
                    <a:pt x="868" y="187"/>
                    <a:pt x="871" y="175"/>
                  </a:cubicBezTo>
                  <a:cubicBezTo>
                    <a:pt x="881" y="139"/>
                    <a:pt x="860" y="102"/>
                    <a:pt x="824" y="92"/>
                  </a:cubicBezTo>
                  <a:cubicBezTo>
                    <a:pt x="813" y="89"/>
                    <a:pt x="801" y="89"/>
                    <a:pt x="790" y="92"/>
                  </a:cubicBezTo>
                  <a:cubicBezTo>
                    <a:pt x="778" y="78"/>
                    <a:pt x="762" y="66"/>
                    <a:pt x="742" y="61"/>
                  </a:cubicBezTo>
                  <a:cubicBezTo>
                    <a:pt x="736" y="59"/>
                    <a:pt x="729" y="58"/>
                    <a:pt x="723" y="58"/>
                  </a:cubicBezTo>
                  <a:cubicBezTo>
                    <a:pt x="716" y="48"/>
                    <a:pt x="706" y="40"/>
                    <a:pt x="694" y="37"/>
                  </a:cubicBezTo>
                  <a:cubicBezTo>
                    <a:pt x="672" y="31"/>
                    <a:pt x="650" y="40"/>
                    <a:pt x="638" y="56"/>
                  </a:cubicBezTo>
                  <a:cubicBezTo>
                    <a:pt x="612" y="53"/>
                    <a:pt x="587" y="69"/>
                    <a:pt x="580" y="95"/>
                  </a:cubicBezTo>
                  <a:cubicBezTo>
                    <a:pt x="579" y="96"/>
                    <a:pt x="579" y="97"/>
                    <a:pt x="579" y="98"/>
                  </a:cubicBezTo>
                  <a:cubicBezTo>
                    <a:pt x="574" y="93"/>
                    <a:pt x="568" y="89"/>
                    <a:pt x="561" y="86"/>
                  </a:cubicBezTo>
                  <a:cubicBezTo>
                    <a:pt x="550" y="81"/>
                    <a:pt x="539" y="79"/>
                    <a:pt x="528" y="80"/>
                  </a:cubicBezTo>
                  <a:cubicBezTo>
                    <a:pt x="518" y="63"/>
                    <a:pt x="504" y="49"/>
                    <a:pt x="485" y="41"/>
                  </a:cubicBezTo>
                  <a:cubicBezTo>
                    <a:pt x="479" y="38"/>
                    <a:pt x="473" y="36"/>
                    <a:pt x="467" y="34"/>
                  </a:cubicBezTo>
                  <a:cubicBezTo>
                    <a:pt x="462" y="24"/>
                    <a:pt x="453" y="15"/>
                    <a:pt x="442" y="9"/>
                  </a:cubicBezTo>
                  <a:cubicBezTo>
                    <a:pt x="422" y="0"/>
                    <a:pt x="399" y="5"/>
                    <a:pt x="383" y="19"/>
                  </a:cubicBezTo>
                  <a:cubicBezTo>
                    <a:pt x="358" y="11"/>
                    <a:pt x="331" y="23"/>
                    <a:pt x="320" y="47"/>
                  </a:cubicBezTo>
                  <a:cubicBezTo>
                    <a:pt x="317" y="53"/>
                    <a:pt x="316" y="59"/>
                    <a:pt x="315" y="64"/>
                  </a:cubicBezTo>
                  <a:cubicBezTo>
                    <a:pt x="293" y="70"/>
                    <a:pt x="274" y="85"/>
                    <a:pt x="264" y="107"/>
                  </a:cubicBezTo>
                  <a:cubicBezTo>
                    <a:pt x="256" y="124"/>
                    <a:pt x="255" y="143"/>
                    <a:pt x="259" y="161"/>
                  </a:cubicBezTo>
                  <a:cubicBezTo>
                    <a:pt x="251" y="158"/>
                    <a:pt x="243" y="157"/>
                    <a:pt x="235" y="157"/>
                  </a:cubicBezTo>
                  <a:cubicBezTo>
                    <a:pt x="228" y="157"/>
                    <a:pt x="222" y="158"/>
                    <a:pt x="216" y="159"/>
                  </a:cubicBezTo>
                  <a:cubicBezTo>
                    <a:pt x="207" y="152"/>
                    <a:pt x="195" y="147"/>
                    <a:pt x="182" y="147"/>
                  </a:cubicBezTo>
                  <a:cubicBezTo>
                    <a:pt x="160" y="147"/>
                    <a:pt x="141" y="161"/>
                    <a:pt x="133" y="181"/>
                  </a:cubicBezTo>
                  <a:cubicBezTo>
                    <a:pt x="107" y="184"/>
                    <a:pt x="87" y="206"/>
                    <a:pt x="87" y="233"/>
                  </a:cubicBezTo>
                  <a:cubicBezTo>
                    <a:pt x="87" y="239"/>
                    <a:pt x="88" y="245"/>
                    <a:pt x="90" y="250"/>
                  </a:cubicBezTo>
                  <a:cubicBezTo>
                    <a:pt x="73" y="265"/>
                    <a:pt x="62" y="286"/>
                    <a:pt x="62" y="311"/>
                  </a:cubicBezTo>
                  <a:cubicBezTo>
                    <a:pt x="62" y="320"/>
                    <a:pt x="63" y="329"/>
                    <a:pt x="67" y="338"/>
                  </a:cubicBezTo>
                  <a:cubicBezTo>
                    <a:pt x="29" y="348"/>
                    <a:pt x="0" y="382"/>
                    <a:pt x="0" y="424"/>
                  </a:cubicBezTo>
                  <a:cubicBezTo>
                    <a:pt x="0" y="451"/>
                    <a:pt x="13" y="476"/>
                    <a:pt x="33" y="492"/>
                  </a:cubicBezTo>
                  <a:cubicBezTo>
                    <a:pt x="31" y="499"/>
                    <a:pt x="29" y="506"/>
                    <a:pt x="29" y="513"/>
                  </a:cubicBezTo>
                  <a:cubicBezTo>
                    <a:pt x="29" y="543"/>
                    <a:pt x="52" y="568"/>
                    <a:pt x="82" y="572"/>
                  </a:cubicBezTo>
                  <a:cubicBezTo>
                    <a:pt x="88" y="589"/>
                    <a:pt x="102" y="602"/>
                    <a:pt x="119" y="607"/>
                  </a:cubicBezTo>
                  <a:cubicBezTo>
                    <a:pt x="117" y="614"/>
                    <a:pt x="115" y="622"/>
                    <a:pt x="115" y="629"/>
                  </a:cubicBezTo>
                  <a:cubicBezTo>
                    <a:pt x="115" y="637"/>
                    <a:pt x="117" y="645"/>
                    <a:pt x="119" y="652"/>
                  </a:cubicBezTo>
                  <a:cubicBezTo>
                    <a:pt x="97" y="670"/>
                    <a:pt x="83" y="697"/>
                    <a:pt x="83" y="727"/>
                  </a:cubicBezTo>
                  <a:cubicBezTo>
                    <a:pt x="83" y="781"/>
                    <a:pt x="127" y="825"/>
                    <a:pt x="181" y="825"/>
                  </a:cubicBezTo>
                  <a:cubicBezTo>
                    <a:pt x="196" y="825"/>
                    <a:pt x="210" y="822"/>
                    <a:pt x="222" y="816"/>
                  </a:cubicBezTo>
                  <a:cubicBezTo>
                    <a:pt x="231" y="822"/>
                    <a:pt x="242" y="825"/>
                    <a:pt x="254" y="825"/>
                  </a:cubicBezTo>
                  <a:cubicBezTo>
                    <a:pt x="270" y="825"/>
                    <a:pt x="284" y="819"/>
                    <a:pt x="295" y="809"/>
                  </a:cubicBezTo>
                  <a:cubicBezTo>
                    <a:pt x="301" y="811"/>
                    <a:pt x="308" y="812"/>
                    <a:pt x="314" y="812"/>
                  </a:cubicBezTo>
                  <a:cubicBezTo>
                    <a:pt x="342" y="812"/>
                    <a:pt x="367" y="798"/>
                    <a:pt x="382" y="778"/>
                  </a:cubicBezTo>
                  <a:cubicBezTo>
                    <a:pt x="387" y="779"/>
                    <a:pt x="393" y="779"/>
                    <a:pt x="399" y="779"/>
                  </a:cubicBezTo>
                  <a:cubicBezTo>
                    <a:pt x="418" y="779"/>
                    <a:pt x="436" y="773"/>
                    <a:pt x="450" y="762"/>
                  </a:cubicBezTo>
                  <a:cubicBezTo>
                    <a:pt x="465" y="781"/>
                    <a:pt x="488" y="793"/>
                    <a:pt x="514" y="793"/>
                  </a:cubicBezTo>
                  <a:cubicBezTo>
                    <a:pt x="538" y="793"/>
                    <a:pt x="560" y="783"/>
                    <a:pt x="574" y="766"/>
                  </a:cubicBezTo>
                  <a:cubicBezTo>
                    <a:pt x="591" y="794"/>
                    <a:pt x="621" y="812"/>
                    <a:pt x="655" y="812"/>
                  </a:cubicBezTo>
                  <a:cubicBezTo>
                    <a:pt x="669" y="812"/>
                    <a:pt x="683" y="809"/>
                    <a:pt x="695" y="804"/>
                  </a:cubicBezTo>
                  <a:cubicBezTo>
                    <a:pt x="704" y="809"/>
                    <a:pt x="714" y="812"/>
                    <a:pt x="725" y="812"/>
                  </a:cubicBezTo>
                  <a:cubicBezTo>
                    <a:pt x="741" y="812"/>
                    <a:pt x="755" y="807"/>
                    <a:pt x="765" y="797"/>
                  </a:cubicBezTo>
                  <a:cubicBezTo>
                    <a:pt x="771" y="798"/>
                    <a:pt x="778" y="799"/>
                    <a:pt x="784" y="799"/>
                  </a:cubicBezTo>
                  <a:cubicBezTo>
                    <a:pt x="811" y="799"/>
                    <a:pt x="835" y="786"/>
                    <a:pt x="850" y="766"/>
                  </a:cubicBezTo>
                  <a:cubicBezTo>
                    <a:pt x="855" y="767"/>
                    <a:pt x="860" y="768"/>
                    <a:pt x="866" y="768"/>
                  </a:cubicBezTo>
                  <a:cubicBezTo>
                    <a:pt x="911" y="768"/>
                    <a:pt x="947" y="732"/>
                    <a:pt x="947" y="687"/>
                  </a:cubicBezTo>
                  <a:cubicBezTo>
                    <a:pt x="947" y="673"/>
                    <a:pt x="943" y="660"/>
                    <a:pt x="937" y="649"/>
                  </a:cubicBezTo>
                  <a:cubicBezTo>
                    <a:pt x="970" y="666"/>
                    <a:pt x="1010" y="653"/>
                    <a:pt x="1027" y="621"/>
                  </a:cubicBezTo>
                  <a:cubicBezTo>
                    <a:pt x="1038" y="600"/>
                    <a:pt x="1037" y="575"/>
                    <a:pt x="1025" y="555"/>
                  </a:cubicBezTo>
                  <a:cubicBezTo>
                    <a:pt x="1043" y="551"/>
                    <a:pt x="1060" y="539"/>
                    <a:pt x="1069" y="522"/>
                  </a:cubicBezTo>
                  <a:cubicBezTo>
                    <a:pt x="1087" y="489"/>
                    <a:pt x="1074" y="449"/>
                    <a:pt x="1042" y="431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chemeClr val="accent4">
                    <a:lumMod val="75000"/>
                  </a:schemeClr>
                </a:gs>
                <a:gs pos="85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2" name="tree"/>
          <p:cNvGrpSpPr/>
          <p:nvPr/>
        </p:nvGrpSpPr>
        <p:grpSpPr>
          <a:xfrm>
            <a:off x="490906" y="1336853"/>
            <a:ext cx="3748354" cy="4187217"/>
            <a:chOff x="7102106" y="1988454"/>
            <a:chExt cx="2507087" cy="2918508"/>
          </a:xfrm>
        </p:grpSpPr>
        <p:sp>
          <p:nvSpPr>
            <p:cNvPr id="150" name="tree trunk"/>
            <p:cNvSpPr>
              <a:spLocks/>
            </p:cNvSpPr>
            <p:nvPr/>
          </p:nvSpPr>
          <p:spPr bwMode="auto">
            <a:xfrm>
              <a:off x="8022238" y="3608443"/>
              <a:ext cx="911039" cy="1298519"/>
            </a:xfrm>
            <a:custGeom>
              <a:avLst/>
              <a:gdLst>
                <a:gd name="T0" fmla="*/ 392 w 395"/>
                <a:gd name="T1" fmla="*/ 99 h 563"/>
                <a:gd name="T2" fmla="*/ 360 w 395"/>
                <a:gd name="T3" fmla="*/ 59 h 563"/>
                <a:gd name="T4" fmla="*/ 350 w 395"/>
                <a:gd name="T5" fmla="*/ 54 h 563"/>
                <a:gd name="T6" fmla="*/ 343 w 395"/>
                <a:gd name="T7" fmla="*/ 57 h 563"/>
                <a:gd name="T8" fmla="*/ 244 w 395"/>
                <a:gd name="T9" fmla="*/ 136 h 563"/>
                <a:gd name="T10" fmla="*/ 236 w 395"/>
                <a:gd name="T11" fmla="*/ 132 h 563"/>
                <a:gd name="T12" fmla="*/ 236 w 395"/>
                <a:gd name="T13" fmla="*/ 12 h 563"/>
                <a:gd name="T14" fmla="*/ 224 w 395"/>
                <a:gd name="T15" fmla="*/ 0 h 563"/>
                <a:gd name="T16" fmla="*/ 170 w 395"/>
                <a:gd name="T17" fmla="*/ 0 h 563"/>
                <a:gd name="T18" fmla="*/ 158 w 395"/>
                <a:gd name="T19" fmla="*/ 12 h 563"/>
                <a:gd name="T20" fmla="*/ 158 w 395"/>
                <a:gd name="T21" fmla="*/ 134 h 563"/>
                <a:gd name="T22" fmla="*/ 151 w 395"/>
                <a:gd name="T23" fmla="*/ 136 h 563"/>
                <a:gd name="T24" fmla="*/ 51 w 395"/>
                <a:gd name="T25" fmla="*/ 57 h 563"/>
                <a:gd name="T26" fmla="*/ 44 w 395"/>
                <a:gd name="T27" fmla="*/ 54 h 563"/>
                <a:gd name="T28" fmla="*/ 35 w 395"/>
                <a:gd name="T29" fmla="*/ 59 h 563"/>
                <a:gd name="T30" fmla="*/ 2 w 395"/>
                <a:gd name="T31" fmla="*/ 99 h 563"/>
                <a:gd name="T32" fmla="*/ 0 w 395"/>
                <a:gd name="T33" fmla="*/ 108 h 563"/>
                <a:gd name="T34" fmla="*/ 4 w 395"/>
                <a:gd name="T35" fmla="*/ 116 h 563"/>
                <a:gd name="T36" fmla="*/ 130 w 395"/>
                <a:gd name="T37" fmla="*/ 216 h 563"/>
                <a:gd name="T38" fmla="*/ 130 w 395"/>
                <a:gd name="T39" fmla="*/ 475 h 563"/>
                <a:gd name="T40" fmla="*/ 125 w 395"/>
                <a:gd name="T41" fmla="*/ 495 h 563"/>
                <a:gd name="T42" fmla="*/ 110 w 395"/>
                <a:gd name="T43" fmla="*/ 511 h 563"/>
                <a:gd name="T44" fmla="*/ 74 w 395"/>
                <a:gd name="T45" fmla="*/ 536 h 563"/>
                <a:gd name="T46" fmla="*/ 73 w 395"/>
                <a:gd name="T47" fmla="*/ 537 h 563"/>
                <a:gd name="T48" fmla="*/ 32 w 395"/>
                <a:gd name="T49" fmla="*/ 558 h 563"/>
                <a:gd name="T50" fmla="*/ 30 w 395"/>
                <a:gd name="T51" fmla="*/ 560 h 563"/>
                <a:gd name="T52" fmla="*/ 32 w 395"/>
                <a:gd name="T53" fmla="*/ 562 h 563"/>
                <a:gd name="T54" fmla="*/ 196 w 395"/>
                <a:gd name="T55" fmla="*/ 563 h 563"/>
                <a:gd name="T56" fmla="*/ 359 w 395"/>
                <a:gd name="T57" fmla="*/ 562 h 563"/>
                <a:gd name="T58" fmla="*/ 361 w 395"/>
                <a:gd name="T59" fmla="*/ 560 h 563"/>
                <a:gd name="T60" fmla="*/ 360 w 395"/>
                <a:gd name="T61" fmla="*/ 558 h 563"/>
                <a:gd name="T62" fmla="*/ 318 w 395"/>
                <a:gd name="T63" fmla="*/ 537 h 563"/>
                <a:gd name="T64" fmla="*/ 288 w 395"/>
                <a:gd name="T65" fmla="*/ 514 h 563"/>
                <a:gd name="T66" fmla="*/ 268 w 395"/>
                <a:gd name="T67" fmla="*/ 482 h 563"/>
                <a:gd name="T68" fmla="*/ 268 w 395"/>
                <a:gd name="T69" fmla="*/ 473 h 563"/>
                <a:gd name="T70" fmla="*/ 268 w 395"/>
                <a:gd name="T71" fmla="*/ 213 h 563"/>
                <a:gd name="T72" fmla="*/ 390 w 395"/>
                <a:gd name="T73" fmla="*/ 116 h 563"/>
                <a:gd name="T74" fmla="*/ 394 w 395"/>
                <a:gd name="T75" fmla="*/ 108 h 563"/>
                <a:gd name="T76" fmla="*/ 392 w 395"/>
                <a:gd name="T77" fmla="*/ 9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5" h="563">
                  <a:moveTo>
                    <a:pt x="392" y="99"/>
                  </a:moveTo>
                  <a:cubicBezTo>
                    <a:pt x="360" y="59"/>
                    <a:pt x="360" y="59"/>
                    <a:pt x="360" y="59"/>
                  </a:cubicBezTo>
                  <a:cubicBezTo>
                    <a:pt x="357" y="56"/>
                    <a:pt x="354" y="54"/>
                    <a:pt x="350" y="54"/>
                  </a:cubicBezTo>
                  <a:cubicBezTo>
                    <a:pt x="348" y="54"/>
                    <a:pt x="345" y="55"/>
                    <a:pt x="343" y="57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35" y="143"/>
                    <a:pt x="236" y="132"/>
                    <a:pt x="236" y="13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6"/>
                    <a:pt x="231" y="0"/>
                    <a:pt x="22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3" y="0"/>
                    <a:pt x="158" y="6"/>
                    <a:pt x="158" y="12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42"/>
                    <a:pt x="151" y="136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9" y="55"/>
                    <a:pt x="47" y="54"/>
                    <a:pt x="44" y="54"/>
                  </a:cubicBezTo>
                  <a:cubicBezTo>
                    <a:pt x="40" y="54"/>
                    <a:pt x="37" y="56"/>
                    <a:pt x="35" y="5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102"/>
                    <a:pt x="0" y="105"/>
                    <a:pt x="0" y="108"/>
                  </a:cubicBezTo>
                  <a:cubicBezTo>
                    <a:pt x="0" y="111"/>
                    <a:pt x="2" y="114"/>
                    <a:pt x="4" y="1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475"/>
                    <a:pt x="130" y="475"/>
                    <a:pt x="130" y="475"/>
                  </a:cubicBezTo>
                  <a:cubicBezTo>
                    <a:pt x="130" y="483"/>
                    <a:pt x="130" y="489"/>
                    <a:pt x="125" y="495"/>
                  </a:cubicBezTo>
                  <a:cubicBezTo>
                    <a:pt x="121" y="500"/>
                    <a:pt x="116" y="505"/>
                    <a:pt x="110" y="511"/>
                  </a:cubicBezTo>
                  <a:cubicBezTo>
                    <a:pt x="99" y="520"/>
                    <a:pt x="86" y="528"/>
                    <a:pt x="74" y="536"/>
                  </a:cubicBezTo>
                  <a:cubicBezTo>
                    <a:pt x="73" y="537"/>
                    <a:pt x="73" y="537"/>
                    <a:pt x="73" y="537"/>
                  </a:cubicBezTo>
                  <a:cubicBezTo>
                    <a:pt x="59" y="545"/>
                    <a:pt x="47" y="553"/>
                    <a:pt x="32" y="558"/>
                  </a:cubicBezTo>
                  <a:cubicBezTo>
                    <a:pt x="31" y="558"/>
                    <a:pt x="30" y="559"/>
                    <a:pt x="30" y="560"/>
                  </a:cubicBezTo>
                  <a:cubicBezTo>
                    <a:pt x="31" y="561"/>
                    <a:pt x="31" y="562"/>
                    <a:pt x="32" y="562"/>
                  </a:cubicBezTo>
                  <a:cubicBezTo>
                    <a:pt x="62" y="562"/>
                    <a:pt x="137" y="563"/>
                    <a:pt x="196" y="563"/>
                  </a:cubicBezTo>
                  <a:cubicBezTo>
                    <a:pt x="255" y="563"/>
                    <a:pt x="329" y="562"/>
                    <a:pt x="359" y="562"/>
                  </a:cubicBezTo>
                  <a:cubicBezTo>
                    <a:pt x="360" y="562"/>
                    <a:pt x="361" y="561"/>
                    <a:pt x="361" y="560"/>
                  </a:cubicBezTo>
                  <a:cubicBezTo>
                    <a:pt x="361" y="559"/>
                    <a:pt x="361" y="558"/>
                    <a:pt x="360" y="558"/>
                  </a:cubicBezTo>
                  <a:cubicBezTo>
                    <a:pt x="345" y="553"/>
                    <a:pt x="332" y="545"/>
                    <a:pt x="318" y="537"/>
                  </a:cubicBezTo>
                  <a:cubicBezTo>
                    <a:pt x="310" y="531"/>
                    <a:pt x="298" y="523"/>
                    <a:pt x="288" y="514"/>
                  </a:cubicBezTo>
                  <a:cubicBezTo>
                    <a:pt x="277" y="504"/>
                    <a:pt x="268" y="495"/>
                    <a:pt x="268" y="482"/>
                  </a:cubicBezTo>
                  <a:cubicBezTo>
                    <a:pt x="268" y="479"/>
                    <a:pt x="268" y="476"/>
                    <a:pt x="268" y="473"/>
                  </a:cubicBezTo>
                  <a:cubicBezTo>
                    <a:pt x="268" y="213"/>
                    <a:pt x="268" y="213"/>
                    <a:pt x="268" y="213"/>
                  </a:cubicBezTo>
                  <a:cubicBezTo>
                    <a:pt x="390" y="116"/>
                    <a:pt x="390" y="116"/>
                    <a:pt x="390" y="116"/>
                  </a:cubicBezTo>
                  <a:cubicBezTo>
                    <a:pt x="392" y="114"/>
                    <a:pt x="394" y="111"/>
                    <a:pt x="394" y="108"/>
                  </a:cubicBezTo>
                  <a:cubicBezTo>
                    <a:pt x="395" y="105"/>
                    <a:pt x="394" y="102"/>
                    <a:pt x="392" y="9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tree top"/>
            <p:cNvSpPr>
              <a:spLocks/>
            </p:cNvSpPr>
            <p:nvPr/>
          </p:nvSpPr>
          <p:spPr bwMode="auto">
            <a:xfrm flipH="1">
              <a:off x="7102106" y="1988454"/>
              <a:ext cx="2507087" cy="1903957"/>
            </a:xfrm>
            <a:custGeom>
              <a:avLst/>
              <a:gdLst>
                <a:gd name="T0" fmla="*/ 1005 w 1087"/>
                <a:gd name="T1" fmla="*/ 424 h 825"/>
                <a:gd name="T2" fmla="*/ 950 w 1087"/>
                <a:gd name="T3" fmla="*/ 336 h 825"/>
                <a:gd name="T4" fmla="*/ 896 w 1087"/>
                <a:gd name="T5" fmla="*/ 247 h 825"/>
                <a:gd name="T6" fmla="*/ 871 w 1087"/>
                <a:gd name="T7" fmla="*/ 175 h 825"/>
                <a:gd name="T8" fmla="*/ 790 w 1087"/>
                <a:gd name="T9" fmla="*/ 92 h 825"/>
                <a:gd name="T10" fmla="*/ 723 w 1087"/>
                <a:gd name="T11" fmla="*/ 58 h 825"/>
                <a:gd name="T12" fmla="*/ 638 w 1087"/>
                <a:gd name="T13" fmla="*/ 56 h 825"/>
                <a:gd name="T14" fmla="*/ 579 w 1087"/>
                <a:gd name="T15" fmla="*/ 98 h 825"/>
                <a:gd name="T16" fmla="*/ 528 w 1087"/>
                <a:gd name="T17" fmla="*/ 80 h 825"/>
                <a:gd name="T18" fmla="*/ 467 w 1087"/>
                <a:gd name="T19" fmla="*/ 34 h 825"/>
                <a:gd name="T20" fmla="*/ 383 w 1087"/>
                <a:gd name="T21" fmla="*/ 19 h 825"/>
                <a:gd name="T22" fmla="*/ 315 w 1087"/>
                <a:gd name="T23" fmla="*/ 64 h 825"/>
                <a:gd name="T24" fmla="*/ 259 w 1087"/>
                <a:gd name="T25" fmla="*/ 161 h 825"/>
                <a:gd name="T26" fmla="*/ 216 w 1087"/>
                <a:gd name="T27" fmla="*/ 159 h 825"/>
                <a:gd name="T28" fmla="*/ 133 w 1087"/>
                <a:gd name="T29" fmla="*/ 181 h 825"/>
                <a:gd name="T30" fmla="*/ 90 w 1087"/>
                <a:gd name="T31" fmla="*/ 250 h 825"/>
                <a:gd name="T32" fmla="*/ 67 w 1087"/>
                <a:gd name="T33" fmla="*/ 338 h 825"/>
                <a:gd name="T34" fmla="*/ 33 w 1087"/>
                <a:gd name="T35" fmla="*/ 492 h 825"/>
                <a:gd name="T36" fmla="*/ 82 w 1087"/>
                <a:gd name="T37" fmla="*/ 572 h 825"/>
                <a:gd name="T38" fmla="*/ 115 w 1087"/>
                <a:gd name="T39" fmla="*/ 629 h 825"/>
                <a:gd name="T40" fmla="*/ 83 w 1087"/>
                <a:gd name="T41" fmla="*/ 727 h 825"/>
                <a:gd name="T42" fmla="*/ 222 w 1087"/>
                <a:gd name="T43" fmla="*/ 816 h 825"/>
                <a:gd name="T44" fmla="*/ 295 w 1087"/>
                <a:gd name="T45" fmla="*/ 809 h 825"/>
                <a:gd name="T46" fmla="*/ 382 w 1087"/>
                <a:gd name="T47" fmla="*/ 778 h 825"/>
                <a:gd name="T48" fmla="*/ 450 w 1087"/>
                <a:gd name="T49" fmla="*/ 762 h 825"/>
                <a:gd name="T50" fmla="*/ 574 w 1087"/>
                <a:gd name="T51" fmla="*/ 766 h 825"/>
                <a:gd name="T52" fmla="*/ 695 w 1087"/>
                <a:gd name="T53" fmla="*/ 804 h 825"/>
                <a:gd name="T54" fmla="*/ 765 w 1087"/>
                <a:gd name="T55" fmla="*/ 797 h 825"/>
                <a:gd name="T56" fmla="*/ 850 w 1087"/>
                <a:gd name="T57" fmla="*/ 766 h 825"/>
                <a:gd name="T58" fmla="*/ 947 w 1087"/>
                <a:gd name="T59" fmla="*/ 687 h 825"/>
                <a:gd name="T60" fmla="*/ 1027 w 1087"/>
                <a:gd name="T61" fmla="*/ 621 h 825"/>
                <a:gd name="T62" fmla="*/ 1069 w 1087"/>
                <a:gd name="T63" fmla="*/ 52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7" h="825">
                  <a:moveTo>
                    <a:pt x="1042" y="431"/>
                  </a:moveTo>
                  <a:cubicBezTo>
                    <a:pt x="1030" y="425"/>
                    <a:pt x="1018" y="423"/>
                    <a:pt x="1005" y="424"/>
                  </a:cubicBezTo>
                  <a:cubicBezTo>
                    <a:pt x="1006" y="402"/>
                    <a:pt x="996" y="381"/>
                    <a:pt x="977" y="370"/>
                  </a:cubicBezTo>
                  <a:cubicBezTo>
                    <a:pt x="970" y="356"/>
                    <a:pt x="961" y="345"/>
                    <a:pt x="950" y="336"/>
                  </a:cubicBezTo>
                  <a:cubicBezTo>
                    <a:pt x="953" y="329"/>
                    <a:pt x="954" y="321"/>
                    <a:pt x="954" y="313"/>
                  </a:cubicBezTo>
                  <a:cubicBezTo>
                    <a:pt x="954" y="279"/>
                    <a:pt x="929" y="251"/>
                    <a:pt x="896" y="247"/>
                  </a:cubicBezTo>
                  <a:cubicBezTo>
                    <a:pt x="888" y="227"/>
                    <a:pt x="872" y="212"/>
                    <a:pt x="851" y="207"/>
                  </a:cubicBezTo>
                  <a:cubicBezTo>
                    <a:pt x="861" y="198"/>
                    <a:pt x="868" y="187"/>
                    <a:pt x="871" y="175"/>
                  </a:cubicBezTo>
                  <a:cubicBezTo>
                    <a:pt x="881" y="139"/>
                    <a:pt x="860" y="102"/>
                    <a:pt x="824" y="92"/>
                  </a:cubicBezTo>
                  <a:cubicBezTo>
                    <a:pt x="813" y="89"/>
                    <a:pt x="801" y="89"/>
                    <a:pt x="790" y="92"/>
                  </a:cubicBezTo>
                  <a:cubicBezTo>
                    <a:pt x="778" y="78"/>
                    <a:pt x="762" y="66"/>
                    <a:pt x="742" y="61"/>
                  </a:cubicBezTo>
                  <a:cubicBezTo>
                    <a:pt x="736" y="59"/>
                    <a:pt x="729" y="58"/>
                    <a:pt x="723" y="58"/>
                  </a:cubicBezTo>
                  <a:cubicBezTo>
                    <a:pt x="716" y="48"/>
                    <a:pt x="706" y="40"/>
                    <a:pt x="694" y="37"/>
                  </a:cubicBezTo>
                  <a:cubicBezTo>
                    <a:pt x="672" y="31"/>
                    <a:pt x="650" y="40"/>
                    <a:pt x="638" y="56"/>
                  </a:cubicBezTo>
                  <a:cubicBezTo>
                    <a:pt x="612" y="53"/>
                    <a:pt x="587" y="69"/>
                    <a:pt x="580" y="95"/>
                  </a:cubicBezTo>
                  <a:cubicBezTo>
                    <a:pt x="579" y="96"/>
                    <a:pt x="579" y="97"/>
                    <a:pt x="579" y="98"/>
                  </a:cubicBezTo>
                  <a:cubicBezTo>
                    <a:pt x="574" y="93"/>
                    <a:pt x="568" y="89"/>
                    <a:pt x="561" y="86"/>
                  </a:cubicBezTo>
                  <a:cubicBezTo>
                    <a:pt x="550" y="81"/>
                    <a:pt x="539" y="79"/>
                    <a:pt x="528" y="80"/>
                  </a:cubicBezTo>
                  <a:cubicBezTo>
                    <a:pt x="518" y="63"/>
                    <a:pt x="504" y="49"/>
                    <a:pt x="485" y="41"/>
                  </a:cubicBezTo>
                  <a:cubicBezTo>
                    <a:pt x="479" y="38"/>
                    <a:pt x="473" y="36"/>
                    <a:pt x="467" y="34"/>
                  </a:cubicBezTo>
                  <a:cubicBezTo>
                    <a:pt x="462" y="24"/>
                    <a:pt x="453" y="15"/>
                    <a:pt x="442" y="9"/>
                  </a:cubicBezTo>
                  <a:cubicBezTo>
                    <a:pt x="422" y="0"/>
                    <a:pt x="399" y="5"/>
                    <a:pt x="383" y="19"/>
                  </a:cubicBezTo>
                  <a:cubicBezTo>
                    <a:pt x="358" y="11"/>
                    <a:pt x="331" y="23"/>
                    <a:pt x="320" y="47"/>
                  </a:cubicBezTo>
                  <a:cubicBezTo>
                    <a:pt x="317" y="53"/>
                    <a:pt x="316" y="59"/>
                    <a:pt x="315" y="64"/>
                  </a:cubicBezTo>
                  <a:cubicBezTo>
                    <a:pt x="293" y="70"/>
                    <a:pt x="274" y="85"/>
                    <a:pt x="264" y="107"/>
                  </a:cubicBezTo>
                  <a:cubicBezTo>
                    <a:pt x="256" y="124"/>
                    <a:pt x="255" y="143"/>
                    <a:pt x="259" y="161"/>
                  </a:cubicBezTo>
                  <a:cubicBezTo>
                    <a:pt x="251" y="158"/>
                    <a:pt x="243" y="157"/>
                    <a:pt x="235" y="157"/>
                  </a:cubicBezTo>
                  <a:cubicBezTo>
                    <a:pt x="228" y="157"/>
                    <a:pt x="222" y="158"/>
                    <a:pt x="216" y="159"/>
                  </a:cubicBezTo>
                  <a:cubicBezTo>
                    <a:pt x="207" y="152"/>
                    <a:pt x="195" y="147"/>
                    <a:pt x="182" y="147"/>
                  </a:cubicBezTo>
                  <a:cubicBezTo>
                    <a:pt x="160" y="147"/>
                    <a:pt x="141" y="161"/>
                    <a:pt x="133" y="181"/>
                  </a:cubicBezTo>
                  <a:cubicBezTo>
                    <a:pt x="107" y="184"/>
                    <a:pt x="87" y="206"/>
                    <a:pt x="87" y="233"/>
                  </a:cubicBezTo>
                  <a:cubicBezTo>
                    <a:pt x="87" y="239"/>
                    <a:pt x="88" y="245"/>
                    <a:pt x="90" y="250"/>
                  </a:cubicBezTo>
                  <a:cubicBezTo>
                    <a:pt x="73" y="265"/>
                    <a:pt x="62" y="286"/>
                    <a:pt x="62" y="311"/>
                  </a:cubicBezTo>
                  <a:cubicBezTo>
                    <a:pt x="62" y="320"/>
                    <a:pt x="63" y="329"/>
                    <a:pt x="67" y="338"/>
                  </a:cubicBezTo>
                  <a:cubicBezTo>
                    <a:pt x="29" y="348"/>
                    <a:pt x="0" y="382"/>
                    <a:pt x="0" y="424"/>
                  </a:cubicBezTo>
                  <a:cubicBezTo>
                    <a:pt x="0" y="451"/>
                    <a:pt x="13" y="476"/>
                    <a:pt x="33" y="492"/>
                  </a:cubicBezTo>
                  <a:cubicBezTo>
                    <a:pt x="31" y="499"/>
                    <a:pt x="29" y="506"/>
                    <a:pt x="29" y="513"/>
                  </a:cubicBezTo>
                  <a:cubicBezTo>
                    <a:pt x="29" y="543"/>
                    <a:pt x="52" y="568"/>
                    <a:pt x="82" y="572"/>
                  </a:cubicBezTo>
                  <a:cubicBezTo>
                    <a:pt x="88" y="589"/>
                    <a:pt x="102" y="602"/>
                    <a:pt x="119" y="607"/>
                  </a:cubicBezTo>
                  <a:cubicBezTo>
                    <a:pt x="117" y="614"/>
                    <a:pt x="115" y="622"/>
                    <a:pt x="115" y="629"/>
                  </a:cubicBezTo>
                  <a:cubicBezTo>
                    <a:pt x="115" y="637"/>
                    <a:pt x="117" y="645"/>
                    <a:pt x="119" y="652"/>
                  </a:cubicBezTo>
                  <a:cubicBezTo>
                    <a:pt x="97" y="670"/>
                    <a:pt x="83" y="697"/>
                    <a:pt x="83" y="727"/>
                  </a:cubicBezTo>
                  <a:cubicBezTo>
                    <a:pt x="83" y="781"/>
                    <a:pt x="127" y="825"/>
                    <a:pt x="181" y="825"/>
                  </a:cubicBezTo>
                  <a:cubicBezTo>
                    <a:pt x="196" y="825"/>
                    <a:pt x="210" y="822"/>
                    <a:pt x="222" y="816"/>
                  </a:cubicBezTo>
                  <a:cubicBezTo>
                    <a:pt x="231" y="822"/>
                    <a:pt x="242" y="825"/>
                    <a:pt x="254" y="825"/>
                  </a:cubicBezTo>
                  <a:cubicBezTo>
                    <a:pt x="270" y="825"/>
                    <a:pt x="284" y="819"/>
                    <a:pt x="295" y="809"/>
                  </a:cubicBezTo>
                  <a:cubicBezTo>
                    <a:pt x="301" y="811"/>
                    <a:pt x="308" y="812"/>
                    <a:pt x="314" y="812"/>
                  </a:cubicBezTo>
                  <a:cubicBezTo>
                    <a:pt x="342" y="812"/>
                    <a:pt x="367" y="798"/>
                    <a:pt x="382" y="778"/>
                  </a:cubicBezTo>
                  <a:cubicBezTo>
                    <a:pt x="387" y="779"/>
                    <a:pt x="393" y="779"/>
                    <a:pt x="399" y="779"/>
                  </a:cubicBezTo>
                  <a:cubicBezTo>
                    <a:pt x="418" y="779"/>
                    <a:pt x="436" y="773"/>
                    <a:pt x="450" y="762"/>
                  </a:cubicBezTo>
                  <a:cubicBezTo>
                    <a:pt x="465" y="781"/>
                    <a:pt x="488" y="793"/>
                    <a:pt x="514" y="793"/>
                  </a:cubicBezTo>
                  <a:cubicBezTo>
                    <a:pt x="538" y="793"/>
                    <a:pt x="560" y="783"/>
                    <a:pt x="574" y="766"/>
                  </a:cubicBezTo>
                  <a:cubicBezTo>
                    <a:pt x="591" y="794"/>
                    <a:pt x="621" y="812"/>
                    <a:pt x="655" y="812"/>
                  </a:cubicBezTo>
                  <a:cubicBezTo>
                    <a:pt x="669" y="812"/>
                    <a:pt x="683" y="809"/>
                    <a:pt x="695" y="804"/>
                  </a:cubicBezTo>
                  <a:cubicBezTo>
                    <a:pt x="704" y="809"/>
                    <a:pt x="714" y="812"/>
                    <a:pt x="725" y="812"/>
                  </a:cubicBezTo>
                  <a:cubicBezTo>
                    <a:pt x="741" y="812"/>
                    <a:pt x="755" y="807"/>
                    <a:pt x="765" y="797"/>
                  </a:cubicBezTo>
                  <a:cubicBezTo>
                    <a:pt x="771" y="798"/>
                    <a:pt x="778" y="799"/>
                    <a:pt x="784" y="799"/>
                  </a:cubicBezTo>
                  <a:cubicBezTo>
                    <a:pt x="811" y="799"/>
                    <a:pt x="835" y="786"/>
                    <a:pt x="850" y="766"/>
                  </a:cubicBezTo>
                  <a:cubicBezTo>
                    <a:pt x="855" y="767"/>
                    <a:pt x="860" y="768"/>
                    <a:pt x="866" y="768"/>
                  </a:cubicBezTo>
                  <a:cubicBezTo>
                    <a:pt x="911" y="768"/>
                    <a:pt x="947" y="732"/>
                    <a:pt x="947" y="687"/>
                  </a:cubicBezTo>
                  <a:cubicBezTo>
                    <a:pt x="947" y="673"/>
                    <a:pt x="943" y="660"/>
                    <a:pt x="937" y="649"/>
                  </a:cubicBezTo>
                  <a:cubicBezTo>
                    <a:pt x="970" y="666"/>
                    <a:pt x="1010" y="653"/>
                    <a:pt x="1027" y="621"/>
                  </a:cubicBezTo>
                  <a:cubicBezTo>
                    <a:pt x="1038" y="600"/>
                    <a:pt x="1037" y="575"/>
                    <a:pt x="1025" y="555"/>
                  </a:cubicBezTo>
                  <a:cubicBezTo>
                    <a:pt x="1043" y="551"/>
                    <a:pt x="1060" y="539"/>
                    <a:pt x="1069" y="522"/>
                  </a:cubicBezTo>
                  <a:cubicBezTo>
                    <a:pt x="1087" y="489"/>
                    <a:pt x="1074" y="449"/>
                    <a:pt x="1042" y="431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chemeClr val="accent4">
                    <a:lumMod val="75000"/>
                  </a:schemeClr>
                </a:gs>
                <a:gs pos="85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4" name="bush"/>
          <p:cNvSpPr>
            <a:spLocks/>
          </p:cNvSpPr>
          <p:nvPr/>
        </p:nvSpPr>
        <p:spPr bwMode="auto">
          <a:xfrm flipH="1">
            <a:off x="1586277" y="5284251"/>
            <a:ext cx="931681" cy="572272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5979" y="2356633"/>
            <a:ext cx="2978206" cy="1153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1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88900" dist="38100" algn="l" rotWithShape="0">
                    <a:prstClr val="black"/>
                  </a:outerShdw>
                </a:effectLst>
                <a:uLnTx/>
                <a:uFillTx/>
                <a:latin typeface="Cooper Black" pitchFamily="18" charset="0"/>
                <a:ea typeface="+mn-ea"/>
                <a:cs typeface="Aharoni" pitchFamily="2" charset="-79"/>
              </a:rPr>
              <a:t> </a:t>
            </a:r>
            <a:r>
              <a:rPr kumimoji="0" lang="en-US" sz="802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88900" dist="38100" algn="l" rotWithShape="0">
                    <a:prstClr val="black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Aharoni" pitchFamily="2" charset="-79"/>
              </a:rPr>
              <a:t>Kate</a:t>
            </a:r>
            <a:endParaRPr kumimoji="0" lang="ru-RU" sz="802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88900" dist="38100" algn="l" rotWithShape="0">
                  <a:prstClr val="black"/>
                </a:outerShdw>
              </a:effectLst>
              <a:uLnTx/>
              <a:uFillTx/>
              <a:latin typeface="Calibri"/>
              <a:ea typeface="+mn-ea"/>
              <a:cs typeface="Aharoni" pitchFamily="2" charset="-79"/>
            </a:endParaRPr>
          </a:p>
        </p:txBody>
      </p:sp>
      <p:pic>
        <p:nvPicPr>
          <p:cNvPr id="25" name="Picture 3" descr="C:\Users\User\Desktop\SS_lab\SS_BIN\BIN_PEOPLE_PPT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" b="90000" l="9817" r="9401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59" t="5410" r="33" b="22426"/>
          <a:stretch/>
        </p:blipFill>
        <p:spPr bwMode="auto">
          <a:xfrm>
            <a:off x="4157198" y="3111365"/>
            <a:ext cx="2223114" cy="361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bush"/>
          <p:cNvSpPr>
            <a:spLocks/>
          </p:cNvSpPr>
          <p:nvPr/>
        </p:nvSpPr>
        <p:spPr bwMode="auto">
          <a:xfrm>
            <a:off x="2438101" y="5958859"/>
            <a:ext cx="1312058" cy="842946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bush"/>
          <p:cNvSpPr>
            <a:spLocks/>
          </p:cNvSpPr>
          <p:nvPr/>
        </p:nvSpPr>
        <p:spPr bwMode="auto">
          <a:xfrm>
            <a:off x="9039868" y="5709065"/>
            <a:ext cx="1674332" cy="1028434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" descr="Children Read The Book | เด็ก, เด็กๆ, วอลเปเปอร์">
            <a:extLst>
              <a:ext uri="{FF2B5EF4-FFF2-40B4-BE49-F238E27FC236}">
                <a16:creationId xmlns:a16="http://schemas.microsoft.com/office/drawing/2014/main" id="{D8E2FA5F-7290-4BB8-B11C-F9C54337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80" y="3474118"/>
            <a:ext cx="4133435" cy="266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7D6BA-D9C1-4105-81CC-34770423C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8610" y="2458271"/>
            <a:ext cx="136562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6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outdoor, person, holding&#10;&#10;Description automatically generated">
            <a:extLst>
              <a:ext uri="{FF2B5EF4-FFF2-40B4-BE49-F238E27FC236}">
                <a16:creationId xmlns:a16="http://schemas.microsoft.com/office/drawing/2014/main" id="{16DA10EF-C377-4FBA-A912-FF4C5C578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9406" y="3647030"/>
            <a:ext cx="6096000" cy="3048000"/>
          </a:xfrm>
          <a:prstGeom prst="rect">
            <a:avLst/>
          </a:prstGeom>
        </p:spPr>
      </p:pic>
      <p:pic>
        <p:nvPicPr>
          <p:cNvPr id="8" name="Picture 7" descr="A person holding a computer&#10;&#10;Description automatically generated">
            <a:extLst>
              <a:ext uri="{FF2B5EF4-FFF2-40B4-BE49-F238E27FC236}">
                <a16:creationId xmlns:a16="http://schemas.microsoft.com/office/drawing/2014/main" id="{618F0307-759A-478A-A3EC-2D9C0CF32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2278" y="0"/>
            <a:ext cx="4795482" cy="31859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81FAA2-B473-4387-B020-3338DE12049F}"/>
              </a:ext>
            </a:extLst>
          </p:cNvPr>
          <p:cNvSpPr txBox="1"/>
          <p:nvPr/>
        </p:nvSpPr>
        <p:spPr>
          <a:xfrm>
            <a:off x="6047232" y="736632"/>
            <a:ext cx="4925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like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reading.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B7B32A-1315-49BB-9F40-AB0E4FC06DB9}"/>
              </a:ext>
            </a:extLst>
          </p:cNvPr>
          <p:cNvSpPr txBox="1"/>
          <p:nvPr/>
        </p:nvSpPr>
        <p:spPr>
          <a:xfrm>
            <a:off x="7015316" y="4463144"/>
            <a:ext cx="51433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She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likes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reading.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3FE77F-EA2B-4C7D-B76F-45D67E93A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166" y="1767840"/>
            <a:ext cx="2193268" cy="219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40F6CA36-1484-41C8-9789-83DD2DBDB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494865"/>
            <a:ext cx="4380679" cy="2868062"/>
          </a:xfrm>
          <a:prstGeom prst="rect">
            <a:avLst/>
          </a:prstGeom>
        </p:spPr>
      </p:pic>
      <p:pic>
        <p:nvPicPr>
          <p:cNvPr id="8" name="Picture 7" descr="A picture containing indoor, computer, computer, dark&#10;&#10;Description automatically generated">
            <a:extLst>
              <a:ext uri="{FF2B5EF4-FFF2-40B4-BE49-F238E27FC236}">
                <a16:creationId xmlns:a16="http://schemas.microsoft.com/office/drawing/2014/main" id="{039D3D9C-610B-4B34-AD2B-E3183D800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9274" y="137761"/>
            <a:ext cx="3547382" cy="25156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DC2A81-4847-4552-A0DA-2FFEA6A03D3F}"/>
              </a:ext>
            </a:extLst>
          </p:cNvPr>
          <p:cNvSpPr txBox="1"/>
          <p:nvPr/>
        </p:nvSpPr>
        <p:spPr>
          <a:xfrm>
            <a:off x="5321030" y="622570"/>
            <a:ext cx="6527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don’t like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fishing.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35784A-2BBF-4B1F-9321-05C308ABDA32}"/>
              </a:ext>
            </a:extLst>
          </p:cNvPr>
          <p:cNvSpPr txBox="1"/>
          <p:nvPr/>
        </p:nvSpPr>
        <p:spPr>
          <a:xfrm>
            <a:off x="4486656" y="4370268"/>
            <a:ext cx="7966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He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doesn’t like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fishing.</a:t>
            </a:r>
          </a:p>
        </p:txBody>
      </p:sp>
      <p:pic>
        <p:nvPicPr>
          <p:cNvPr id="15" name="Picture 4" descr="Sad Face Emoji - World of Better Learning | Cambridge University Press">
            <a:extLst>
              <a:ext uri="{FF2B5EF4-FFF2-40B4-BE49-F238E27FC236}">
                <a16:creationId xmlns:a16="http://schemas.microsoft.com/office/drawing/2014/main" id="{14AC8632-610E-4B91-B1EA-686F220BA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76" y="1773172"/>
            <a:ext cx="2251880" cy="225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34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E3BC258-35D0-4337-8DC4-AC86274C301E}"/>
              </a:ext>
            </a:extLst>
          </p:cNvPr>
          <p:cNvGrpSpPr/>
          <p:nvPr/>
        </p:nvGrpSpPr>
        <p:grpSpPr>
          <a:xfrm>
            <a:off x="1752324" y="265043"/>
            <a:ext cx="9034945" cy="6327913"/>
            <a:chOff x="1752324" y="265043"/>
            <a:chExt cx="9034945" cy="63279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1A3F16-3F9A-4107-82DC-5197A80E2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324" y="265043"/>
              <a:ext cx="9034945" cy="632791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32EBB0-4AB5-4420-BBD2-9D5565E2B890}"/>
                </a:ext>
              </a:extLst>
            </p:cNvPr>
            <p:cNvSpPr/>
            <p:nvPr/>
          </p:nvSpPr>
          <p:spPr>
            <a:xfrm>
              <a:off x="2357217" y="3576935"/>
              <a:ext cx="7159525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 w="12700">
                    <a:solidFill>
                      <a:srgbClr val="C18C78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rgbClr val="C18C78"/>
                    </a:outerShdw>
                  </a:effectLst>
                  <a:uLnTx/>
                  <a:uFillTx/>
                  <a:latin typeface="Forte" panose="03060902040502070203" pitchFamily="66" charset="0"/>
                  <a:ea typeface="+mn-ea"/>
                  <a:cs typeface="+mn-cs"/>
                </a:rPr>
                <a:t>Let’s play a game.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291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sh"/>
          <p:cNvSpPr>
            <a:spLocks/>
          </p:cNvSpPr>
          <p:nvPr/>
        </p:nvSpPr>
        <p:spPr bwMode="auto">
          <a:xfrm flipH="1">
            <a:off x="2925691" y="4652147"/>
            <a:ext cx="746195" cy="458339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cloud"/>
          <p:cNvSpPr>
            <a:spLocks/>
          </p:cNvSpPr>
          <p:nvPr/>
        </p:nvSpPr>
        <p:spPr bwMode="auto">
          <a:xfrm>
            <a:off x="8077939" y="134538"/>
            <a:ext cx="2885647" cy="1853917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cloud"/>
          <p:cNvSpPr>
            <a:spLocks/>
          </p:cNvSpPr>
          <p:nvPr/>
        </p:nvSpPr>
        <p:spPr bwMode="auto">
          <a:xfrm>
            <a:off x="3298788" y="-702340"/>
            <a:ext cx="4267833" cy="2741918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cloud"/>
          <p:cNvSpPr>
            <a:spLocks/>
          </p:cNvSpPr>
          <p:nvPr/>
        </p:nvSpPr>
        <p:spPr bwMode="auto">
          <a:xfrm>
            <a:off x="891999" y="291259"/>
            <a:ext cx="2110381" cy="1355838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bush"/>
          <p:cNvSpPr>
            <a:spLocks/>
          </p:cNvSpPr>
          <p:nvPr/>
        </p:nvSpPr>
        <p:spPr bwMode="auto">
          <a:xfrm>
            <a:off x="7890069" y="4543465"/>
            <a:ext cx="1474392" cy="837407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bush"/>
          <p:cNvSpPr>
            <a:spLocks/>
          </p:cNvSpPr>
          <p:nvPr/>
        </p:nvSpPr>
        <p:spPr bwMode="auto">
          <a:xfrm>
            <a:off x="6096000" y="6216860"/>
            <a:ext cx="1240559" cy="704598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tree trunk"/>
          <p:cNvSpPr>
            <a:spLocks/>
          </p:cNvSpPr>
          <p:nvPr/>
        </p:nvSpPr>
        <p:spPr bwMode="auto">
          <a:xfrm>
            <a:off x="9709902" y="3839456"/>
            <a:ext cx="1108892" cy="1298519"/>
          </a:xfrm>
          <a:custGeom>
            <a:avLst/>
            <a:gdLst>
              <a:gd name="T0" fmla="*/ 392 w 395"/>
              <a:gd name="T1" fmla="*/ 99 h 563"/>
              <a:gd name="T2" fmla="*/ 360 w 395"/>
              <a:gd name="T3" fmla="*/ 59 h 563"/>
              <a:gd name="T4" fmla="*/ 350 w 395"/>
              <a:gd name="T5" fmla="*/ 54 h 563"/>
              <a:gd name="T6" fmla="*/ 343 w 395"/>
              <a:gd name="T7" fmla="*/ 57 h 563"/>
              <a:gd name="T8" fmla="*/ 244 w 395"/>
              <a:gd name="T9" fmla="*/ 136 h 563"/>
              <a:gd name="T10" fmla="*/ 236 w 395"/>
              <a:gd name="T11" fmla="*/ 132 h 563"/>
              <a:gd name="T12" fmla="*/ 236 w 395"/>
              <a:gd name="T13" fmla="*/ 12 h 563"/>
              <a:gd name="T14" fmla="*/ 224 w 395"/>
              <a:gd name="T15" fmla="*/ 0 h 563"/>
              <a:gd name="T16" fmla="*/ 170 w 395"/>
              <a:gd name="T17" fmla="*/ 0 h 563"/>
              <a:gd name="T18" fmla="*/ 158 w 395"/>
              <a:gd name="T19" fmla="*/ 12 h 563"/>
              <a:gd name="T20" fmla="*/ 158 w 395"/>
              <a:gd name="T21" fmla="*/ 134 h 563"/>
              <a:gd name="T22" fmla="*/ 151 w 395"/>
              <a:gd name="T23" fmla="*/ 136 h 563"/>
              <a:gd name="T24" fmla="*/ 51 w 395"/>
              <a:gd name="T25" fmla="*/ 57 h 563"/>
              <a:gd name="T26" fmla="*/ 44 w 395"/>
              <a:gd name="T27" fmla="*/ 54 h 563"/>
              <a:gd name="T28" fmla="*/ 35 w 395"/>
              <a:gd name="T29" fmla="*/ 59 h 563"/>
              <a:gd name="T30" fmla="*/ 2 w 395"/>
              <a:gd name="T31" fmla="*/ 99 h 563"/>
              <a:gd name="T32" fmla="*/ 0 w 395"/>
              <a:gd name="T33" fmla="*/ 108 h 563"/>
              <a:gd name="T34" fmla="*/ 4 w 395"/>
              <a:gd name="T35" fmla="*/ 116 h 563"/>
              <a:gd name="T36" fmla="*/ 130 w 395"/>
              <a:gd name="T37" fmla="*/ 216 h 563"/>
              <a:gd name="T38" fmla="*/ 130 w 395"/>
              <a:gd name="T39" fmla="*/ 475 h 563"/>
              <a:gd name="T40" fmla="*/ 125 w 395"/>
              <a:gd name="T41" fmla="*/ 495 h 563"/>
              <a:gd name="T42" fmla="*/ 110 w 395"/>
              <a:gd name="T43" fmla="*/ 511 h 563"/>
              <a:gd name="T44" fmla="*/ 74 w 395"/>
              <a:gd name="T45" fmla="*/ 536 h 563"/>
              <a:gd name="T46" fmla="*/ 73 w 395"/>
              <a:gd name="T47" fmla="*/ 537 h 563"/>
              <a:gd name="T48" fmla="*/ 32 w 395"/>
              <a:gd name="T49" fmla="*/ 558 h 563"/>
              <a:gd name="T50" fmla="*/ 30 w 395"/>
              <a:gd name="T51" fmla="*/ 560 h 563"/>
              <a:gd name="T52" fmla="*/ 32 w 395"/>
              <a:gd name="T53" fmla="*/ 562 h 563"/>
              <a:gd name="T54" fmla="*/ 196 w 395"/>
              <a:gd name="T55" fmla="*/ 563 h 563"/>
              <a:gd name="T56" fmla="*/ 359 w 395"/>
              <a:gd name="T57" fmla="*/ 562 h 563"/>
              <a:gd name="T58" fmla="*/ 361 w 395"/>
              <a:gd name="T59" fmla="*/ 560 h 563"/>
              <a:gd name="T60" fmla="*/ 360 w 395"/>
              <a:gd name="T61" fmla="*/ 558 h 563"/>
              <a:gd name="T62" fmla="*/ 318 w 395"/>
              <a:gd name="T63" fmla="*/ 537 h 563"/>
              <a:gd name="T64" fmla="*/ 288 w 395"/>
              <a:gd name="T65" fmla="*/ 514 h 563"/>
              <a:gd name="T66" fmla="*/ 268 w 395"/>
              <a:gd name="T67" fmla="*/ 482 h 563"/>
              <a:gd name="T68" fmla="*/ 268 w 395"/>
              <a:gd name="T69" fmla="*/ 473 h 563"/>
              <a:gd name="T70" fmla="*/ 268 w 395"/>
              <a:gd name="T71" fmla="*/ 213 h 563"/>
              <a:gd name="T72" fmla="*/ 390 w 395"/>
              <a:gd name="T73" fmla="*/ 116 h 563"/>
              <a:gd name="T74" fmla="*/ 394 w 395"/>
              <a:gd name="T75" fmla="*/ 108 h 563"/>
              <a:gd name="T76" fmla="*/ 392 w 395"/>
              <a:gd name="T77" fmla="*/ 99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95" h="563">
                <a:moveTo>
                  <a:pt x="392" y="99"/>
                </a:moveTo>
                <a:cubicBezTo>
                  <a:pt x="360" y="59"/>
                  <a:pt x="360" y="59"/>
                  <a:pt x="360" y="59"/>
                </a:cubicBezTo>
                <a:cubicBezTo>
                  <a:pt x="357" y="56"/>
                  <a:pt x="354" y="54"/>
                  <a:pt x="350" y="54"/>
                </a:cubicBezTo>
                <a:cubicBezTo>
                  <a:pt x="348" y="54"/>
                  <a:pt x="345" y="55"/>
                  <a:pt x="343" y="57"/>
                </a:cubicBezTo>
                <a:cubicBezTo>
                  <a:pt x="244" y="136"/>
                  <a:pt x="244" y="136"/>
                  <a:pt x="244" y="136"/>
                </a:cubicBezTo>
                <a:cubicBezTo>
                  <a:pt x="235" y="143"/>
                  <a:pt x="236" y="132"/>
                  <a:pt x="236" y="132"/>
                </a:cubicBezTo>
                <a:cubicBezTo>
                  <a:pt x="236" y="12"/>
                  <a:pt x="236" y="12"/>
                  <a:pt x="236" y="12"/>
                </a:cubicBezTo>
                <a:cubicBezTo>
                  <a:pt x="236" y="6"/>
                  <a:pt x="231" y="0"/>
                  <a:pt x="224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63" y="0"/>
                  <a:pt x="158" y="6"/>
                  <a:pt x="158" y="12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42"/>
                  <a:pt x="151" y="136"/>
                </a:cubicBezTo>
                <a:cubicBezTo>
                  <a:pt x="51" y="57"/>
                  <a:pt x="51" y="57"/>
                  <a:pt x="51" y="57"/>
                </a:cubicBezTo>
                <a:cubicBezTo>
                  <a:pt x="49" y="55"/>
                  <a:pt x="47" y="54"/>
                  <a:pt x="44" y="54"/>
                </a:cubicBezTo>
                <a:cubicBezTo>
                  <a:pt x="40" y="54"/>
                  <a:pt x="37" y="56"/>
                  <a:pt x="35" y="59"/>
                </a:cubicBezTo>
                <a:cubicBezTo>
                  <a:pt x="2" y="99"/>
                  <a:pt x="2" y="99"/>
                  <a:pt x="2" y="99"/>
                </a:cubicBezTo>
                <a:cubicBezTo>
                  <a:pt x="0" y="102"/>
                  <a:pt x="0" y="105"/>
                  <a:pt x="0" y="108"/>
                </a:cubicBezTo>
                <a:cubicBezTo>
                  <a:pt x="0" y="111"/>
                  <a:pt x="2" y="114"/>
                  <a:pt x="4" y="1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475"/>
                  <a:pt x="130" y="475"/>
                  <a:pt x="130" y="475"/>
                </a:cubicBezTo>
                <a:cubicBezTo>
                  <a:pt x="130" y="483"/>
                  <a:pt x="130" y="489"/>
                  <a:pt x="125" y="495"/>
                </a:cubicBezTo>
                <a:cubicBezTo>
                  <a:pt x="121" y="500"/>
                  <a:pt x="116" y="505"/>
                  <a:pt x="110" y="511"/>
                </a:cubicBezTo>
                <a:cubicBezTo>
                  <a:pt x="99" y="520"/>
                  <a:pt x="86" y="528"/>
                  <a:pt x="74" y="536"/>
                </a:cubicBezTo>
                <a:cubicBezTo>
                  <a:pt x="73" y="537"/>
                  <a:pt x="73" y="537"/>
                  <a:pt x="73" y="537"/>
                </a:cubicBezTo>
                <a:cubicBezTo>
                  <a:pt x="59" y="545"/>
                  <a:pt x="47" y="553"/>
                  <a:pt x="32" y="558"/>
                </a:cubicBezTo>
                <a:cubicBezTo>
                  <a:pt x="31" y="558"/>
                  <a:pt x="30" y="559"/>
                  <a:pt x="30" y="560"/>
                </a:cubicBezTo>
                <a:cubicBezTo>
                  <a:pt x="31" y="561"/>
                  <a:pt x="31" y="562"/>
                  <a:pt x="32" y="562"/>
                </a:cubicBezTo>
                <a:cubicBezTo>
                  <a:pt x="62" y="562"/>
                  <a:pt x="137" y="563"/>
                  <a:pt x="196" y="563"/>
                </a:cubicBezTo>
                <a:cubicBezTo>
                  <a:pt x="255" y="563"/>
                  <a:pt x="329" y="562"/>
                  <a:pt x="359" y="562"/>
                </a:cubicBezTo>
                <a:cubicBezTo>
                  <a:pt x="360" y="562"/>
                  <a:pt x="361" y="561"/>
                  <a:pt x="361" y="560"/>
                </a:cubicBezTo>
                <a:cubicBezTo>
                  <a:pt x="361" y="559"/>
                  <a:pt x="361" y="558"/>
                  <a:pt x="360" y="558"/>
                </a:cubicBezTo>
                <a:cubicBezTo>
                  <a:pt x="345" y="553"/>
                  <a:pt x="332" y="545"/>
                  <a:pt x="318" y="537"/>
                </a:cubicBezTo>
                <a:cubicBezTo>
                  <a:pt x="310" y="531"/>
                  <a:pt x="298" y="523"/>
                  <a:pt x="288" y="514"/>
                </a:cubicBezTo>
                <a:cubicBezTo>
                  <a:pt x="277" y="504"/>
                  <a:pt x="268" y="495"/>
                  <a:pt x="268" y="482"/>
                </a:cubicBezTo>
                <a:cubicBezTo>
                  <a:pt x="268" y="479"/>
                  <a:pt x="268" y="476"/>
                  <a:pt x="268" y="473"/>
                </a:cubicBezTo>
                <a:cubicBezTo>
                  <a:pt x="268" y="213"/>
                  <a:pt x="268" y="213"/>
                  <a:pt x="268" y="213"/>
                </a:cubicBezTo>
                <a:cubicBezTo>
                  <a:pt x="390" y="116"/>
                  <a:pt x="390" y="116"/>
                  <a:pt x="390" y="116"/>
                </a:cubicBezTo>
                <a:cubicBezTo>
                  <a:pt x="392" y="114"/>
                  <a:pt x="394" y="111"/>
                  <a:pt x="394" y="108"/>
                </a:cubicBezTo>
                <a:cubicBezTo>
                  <a:pt x="395" y="105"/>
                  <a:pt x="394" y="102"/>
                  <a:pt x="392" y="99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6392" tIns="38196" rIns="76392" bIns="3819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bush"/>
          <p:cNvSpPr>
            <a:spLocks/>
          </p:cNvSpPr>
          <p:nvPr/>
        </p:nvSpPr>
        <p:spPr bwMode="auto">
          <a:xfrm>
            <a:off x="10645288" y="4733205"/>
            <a:ext cx="806255" cy="457927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tree trunk"/>
          <p:cNvSpPr>
            <a:spLocks/>
          </p:cNvSpPr>
          <p:nvPr/>
        </p:nvSpPr>
        <p:spPr bwMode="auto">
          <a:xfrm>
            <a:off x="1772302" y="3414892"/>
            <a:ext cx="1526486" cy="1787525"/>
          </a:xfrm>
          <a:custGeom>
            <a:avLst/>
            <a:gdLst>
              <a:gd name="T0" fmla="*/ 392 w 395"/>
              <a:gd name="T1" fmla="*/ 99 h 563"/>
              <a:gd name="T2" fmla="*/ 360 w 395"/>
              <a:gd name="T3" fmla="*/ 59 h 563"/>
              <a:gd name="T4" fmla="*/ 350 w 395"/>
              <a:gd name="T5" fmla="*/ 54 h 563"/>
              <a:gd name="T6" fmla="*/ 343 w 395"/>
              <a:gd name="T7" fmla="*/ 57 h 563"/>
              <a:gd name="T8" fmla="*/ 244 w 395"/>
              <a:gd name="T9" fmla="*/ 136 h 563"/>
              <a:gd name="T10" fmla="*/ 236 w 395"/>
              <a:gd name="T11" fmla="*/ 132 h 563"/>
              <a:gd name="T12" fmla="*/ 236 w 395"/>
              <a:gd name="T13" fmla="*/ 12 h 563"/>
              <a:gd name="T14" fmla="*/ 224 w 395"/>
              <a:gd name="T15" fmla="*/ 0 h 563"/>
              <a:gd name="T16" fmla="*/ 170 w 395"/>
              <a:gd name="T17" fmla="*/ 0 h 563"/>
              <a:gd name="T18" fmla="*/ 158 w 395"/>
              <a:gd name="T19" fmla="*/ 12 h 563"/>
              <a:gd name="T20" fmla="*/ 158 w 395"/>
              <a:gd name="T21" fmla="*/ 134 h 563"/>
              <a:gd name="T22" fmla="*/ 151 w 395"/>
              <a:gd name="T23" fmla="*/ 136 h 563"/>
              <a:gd name="T24" fmla="*/ 51 w 395"/>
              <a:gd name="T25" fmla="*/ 57 h 563"/>
              <a:gd name="T26" fmla="*/ 44 w 395"/>
              <a:gd name="T27" fmla="*/ 54 h 563"/>
              <a:gd name="T28" fmla="*/ 35 w 395"/>
              <a:gd name="T29" fmla="*/ 59 h 563"/>
              <a:gd name="T30" fmla="*/ 2 w 395"/>
              <a:gd name="T31" fmla="*/ 99 h 563"/>
              <a:gd name="T32" fmla="*/ 0 w 395"/>
              <a:gd name="T33" fmla="*/ 108 h 563"/>
              <a:gd name="T34" fmla="*/ 4 w 395"/>
              <a:gd name="T35" fmla="*/ 116 h 563"/>
              <a:gd name="T36" fmla="*/ 130 w 395"/>
              <a:gd name="T37" fmla="*/ 216 h 563"/>
              <a:gd name="T38" fmla="*/ 130 w 395"/>
              <a:gd name="T39" fmla="*/ 475 h 563"/>
              <a:gd name="T40" fmla="*/ 125 w 395"/>
              <a:gd name="T41" fmla="*/ 495 h 563"/>
              <a:gd name="T42" fmla="*/ 110 w 395"/>
              <a:gd name="T43" fmla="*/ 511 h 563"/>
              <a:gd name="T44" fmla="*/ 74 w 395"/>
              <a:gd name="T45" fmla="*/ 536 h 563"/>
              <a:gd name="T46" fmla="*/ 73 w 395"/>
              <a:gd name="T47" fmla="*/ 537 h 563"/>
              <a:gd name="T48" fmla="*/ 32 w 395"/>
              <a:gd name="T49" fmla="*/ 558 h 563"/>
              <a:gd name="T50" fmla="*/ 30 w 395"/>
              <a:gd name="T51" fmla="*/ 560 h 563"/>
              <a:gd name="T52" fmla="*/ 32 w 395"/>
              <a:gd name="T53" fmla="*/ 562 h 563"/>
              <a:gd name="T54" fmla="*/ 196 w 395"/>
              <a:gd name="T55" fmla="*/ 563 h 563"/>
              <a:gd name="T56" fmla="*/ 359 w 395"/>
              <a:gd name="T57" fmla="*/ 562 h 563"/>
              <a:gd name="T58" fmla="*/ 361 w 395"/>
              <a:gd name="T59" fmla="*/ 560 h 563"/>
              <a:gd name="T60" fmla="*/ 360 w 395"/>
              <a:gd name="T61" fmla="*/ 558 h 563"/>
              <a:gd name="T62" fmla="*/ 318 w 395"/>
              <a:gd name="T63" fmla="*/ 537 h 563"/>
              <a:gd name="T64" fmla="*/ 288 w 395"/>
              <a:gd name="T65" fmla="*/ 514 h 563"/>
              <a:gd name="T66" fmla="*/ 268 w 395"/>
              <a:gd name="T67" fmla="*/ 482 h 563"/>
              <a:gd name="T68" fmla="*/ 268 w 395"/>
              <a:gd name="T69" fmla="*/ 473 h 563"/>
              <a:gd name="T70" fmla="*/ 268 w 395"/>
              <a:gd name="T71" fmla="*/ 213 h 563"/>
              <a:gd name="T72" fmla="*/ 390 w 395"/>
              <a:gd name="T73" fmla="*/ 116 h 563"/>
              <a:gd name="T74" fmla="*/ 394 w 395"/>
              <a:gd name="T75" fmla="*/ 108 h 563"/>
              <a:gd name="T76" fmla="*/ 392 w 395"/>
              <a:gd name="T77" fmla="*/ 99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95" h="563">
                <a:moveTo>
                  <a:pt x="392" y="99"/>
                </a:moveTo>
                <a:cubicBezTo>
                  <a:pt x="360" y="59"/>
                  <a:pt x="360" y="59"/>
                  <a:pt x="360" y="59"/>
                </a:cubicBezTo>
                <a:cubicBezTo>
                  <a:pt x="357" y="56"/>
                  <a:pt x="354" y="54"/>
                  <a:pt x="350" y="54"/>
                </a:cubicBezTo>
                <a:cubicBezTo>
                  <a:pt x="348" y="54"/>
                  <a:pt x="345" y="55"/>
                  <a:pt x="343" y="57"/>
                </a:cubicBezTo>
                <a:cubicBezTo>
                  <a:pt x="244" y="136"/>
                  <a:pt x="244" y="136"/>
                  <a:pt x="244" y="136"/>
                </a:cubicBezTo>
                <a:cubicBezTo>
                  <a:pt x="235" y="143"/>
                  <a:pt x="236" y="132"/>
                  <a:pt x="236" y="132"/>
                </a:cubicBezTo>
                <a:cubicBezTo>
                  <a:pt x="236" y="12"/>
                  <a:pt x="236" y="12"/>
                  <a:pt x="236" y="12"/>
                </a:cubicBezTo>
                <a:cubicBezTo>
                  <a:pt x="236" y="6"/>
                  <a:pt x="231" y="0"/>
                  <a:pt x="224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63" y="0"/>
                  <a:pt x="158" y="6"/>
                  <a:pt x="158" y="12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42"/>
                  <a:pt x="151" y="136"/>
                </a:cubicBezTo>
                <a:cubicBezTo>
                  <a:pt x="51" y="57"/>
                  <a:pt x="51" y="57"/>
                  <a:pt x="51" y="57"/>
                </a:cubicBezTo>
                <a:cubicBezTo>
                  <a:pt x="49" y="55"/>
                  <a:pt x="47" y="54"/>
                  <a:pt x="44" y="54"/>
                </a:cubicBezTo>
                <a:cubicBezTo>
                  <a:pt x="40" y="54"/>
                  <a:pt x="37" y="56"/>
                  <a:pt x="35" y="59"/>
                </a:cubicBezTo>
                <a:cubicBezTo>
                  <a:pt x="2" y="99"/>
                  <a:pt x="2" y="99"/>
                  <a:pt x="2" y="99"/>
                </a:cubicBezTo>
                <a:cubicBezTo>
                  <a:pt x="0" y="102"/>
                  <a:pt x="0" y="105"/>
                  <a:pt x="0" y="108"/>
                </a:cubicBezTo>
                <a:cubicBezTo>
                  <a:pt x="0" y="111"/>
                  <a:pt x="2" y="114"/>
                  <a:pt x="4" y="1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475"/>
                  <a:pt x="130" y="475"/>
                  <a:pt x="130" y="475"/>
                </a:cubicBezTo>
                <a:cubicBezTo>
                  <a:pt x="130" y="483"/>
                  <a:pt x="130" y="489"/>
                  <a:pt x="125" y="495"/>
                </a:cubicBezTo>
                <a:cubicBezTo>
                  <a:pt x="121" y="500"/>
                  <a:pt x="116" y="505"/>
                  <a:pt x="110" y="511"/>
                </a:cubicBezTo>
                <a:cubicBezTo>
                  <a:pt x="99" y="520"/>
                  <a:pt x="86" y="528"/>
                  <a:pt x="74" y="536"/>
                </a:cubicBezTo>
                <a:cubicBezTo>
                  <a:pt x="73" y="537"/>
                  <a:pt x="73" y="537"/>
                  <a:pt x="73" y="537"/>
                </a:cubicBezTo>
                <a:cubicBezTo>
                  <a:pt x="59" y="545"/>
                  <a:pt x="47" y="553"/>
                  <a:pt x="32" y="558"/>
                </a:cubicBezTo>
                <a:cubicBezTo>
                  <a:pt x="31" y="558"/>
                  <a:pt x="30" y="559"/>
                  <a:pt x="30" y="560"/>
                </a:cubicBezTo>
                <a:cubicBezTo>
                  <a:pt x="31" y="561"/>
                  <a:pt x="31" y="562"/>
                  <a:pt x="32" y="562"/>
                </a:cubicBezTo>
                <a:cubicBezTo>
                  <a:pt x="62" y="562"/>
                  <a:pt x="137" y="563"/>
                  <a:pt x="196" y="563"/>
                </a:cubicBezTo>
                <a:cubicBezTo>
                  <a:pt x="255" y="563"/>
                  <a:pt x="329" y="562"/>
                  <a:pt x="359" y="562"/>
                </a:cubicBezTo>
                <a:cubicBezTo>
                  <a:pt x="360" y="562"/>
                  <a:pt x="361" y="561"/>
                  <a:pt x="361" y="560"/>
                </a:cubicBezTo>
                <a:cubicBezTo>
                  <a:pt x="361" y="559"/>
                  <a:pt x="361" y="558"/>
                  <a:pt x="360" y="558"/>
                </a:cubicBezTo>
                <a:cubicBezTo>
                  <a:pt x="345" y="553"/>
                  <a:pt x="332" y="545"/>
                  <a:pt x="318" y="537"/>
                </a:cubicBezTo>
                <a:cubicBezTo>
                  <a:pt x="310" y="531"/>
                  <a:pt x="298" y="523"/>
                  <a:pt x="288" y="514"/>
                </a:cubicBezTo>
                <a:cubicBezTo>
                  <a:pt x="277" y="504"/>
                  <a:pt x="268" y="495"/>
                  <a:pt x="268" y="482"/>
                </a:cubicBezTo>
                <a:cubicBezTo>
                  <a:pt x="268" y="479"/>
                  <a:pt x="268" y="476"/>
                  <a:pt x="268" y="473"/>
                </a:cubicBezTo>
                <a:cubicBezTo>
                  <a:pt x="268" y="213"/>
                  <a:pt x="268" y="213"/>
                  <a:pt x="268" y="213"/>
                </a:cubicBezTo>
                <a:cubicBezTo>
                  <a:pt x="390" y="116"/>
                  <a:pt x="390" y="116"/>
                  <a:pt x="390" y="116"/>
                </a:cubicBezTo>
                <a:cubicBezTo>
                  <a:pt x="392" y="114"/>
                  <a:pt x="394" y="111"/>
                  <a:pt x="394" y="108"/>
                </a:cubicBezTo>
                <a:cubicBezTo>
                  <a:pt x="395" y="105"/>
                  <a:pt x="394" y="102"/>
                  <a:pt x="392" y="99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6392" tIns="38196" rIns="76392" bIns="3819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bush"/>
          <p:cNvSpPr>
            <a:spLocks/>
          </p:cNvSpPr>
          <p:nvPr/>
        </p:nvSpPr>
        <p:spPr bwMode="auto">
          <a:xfrm flipH="1">
            <a:off x="1705736" y="4697204"/>
            <a:ext cx="931681" cy="572272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house"/>
          <p:cNvSpPr>
            <a:spLocks/>
          </p:cNvSpPr>
          <p:nvPr/>
        </p:nvSpPr>
        <p:spPr bwMode="auto">
          <a:xfrm>
            <a:off x="6177156" y="2255221"/>
            <a:ext cx="5274387" cy="3711665"/>
          </a:xfrm>
          <a:custGeom>
            <a:avLst/>
            <a:gdLst>
              <a:gd name="T0" fmla="*/ 1008 w 2016"/>
              <a:gd name="T1" fmla="*/ 0 h 2029"/>
              <a:gd name="T2" fmla="*/ 0 w 2016"/>
              <a:gd name="T3" fmla="*/ 969 h 2029"/>
              <a:gd name="T4" fmla="*/ 0 w 2016"/>
              <a:gd name="T5" fmla="*/ 2029 h 2029"/>
              <a:gd name="T6" fmla="*/ 2016 w 2016"/>
              <a:gd name="T7" fmla="*/ 2029 h 2029"/>
              <a:gd name="T8" fmla="*/ 2016 w 2016"/>
              <a:gd name="T9" fmla="*/ 969 h 2029"/>
              <a:gd name="T10" fmla="*/ 1008 w 2016"/>
              <a:gd name="T11" fmla="*/ 0 h 2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16" h="2029">
                <a:moveTo>
                  <a:pt x="1008" y="0"/>
                </a:moveTo>
                <a:lnTo>
                  <a:pt x="0" y="969"/>
                </a:lnTo>
                <a:lnTo>
                  <a:pt x="0" y="2029"/>
                </a:lnTo>
                <a:lnTo>
                  <a:pt x="2016" y="2029"/>
                </a:lnTo>
                <a:lnTo>
                  <a:pt x="2016" y="969"/>
                </a:lnTo>
                <a:lnTo>
                  <a:pt x="1008" y="0"/>
                </a:lnTo>
                <a:close/>
              </a:path>
            </a:pathLst>
          </a:custGeom>
          <a:solidFill>
            <a:srgbClr val="960404"/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LIKES</a:t>
            </a:r>
          </a:p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DOESN’T LIKE</a:t>
            </a:r>
            <a:endParaRPr kumimoji="0" lang="ru-RU" sz="451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house"/>
          <p:cNvSpPr>
            <a:spLocks/>
          </p:cNvSpPr>
          <p:nvPr/>
        </p:nvSpPr>
        <p:spPr bwMode="auto">
          <a:xfrm>
            <a:off x="1921566" y="2796793"/>
            <a:ext cx="4611292" cy="3221038"/>
          </a:xfrm>
          <a:custGeom>
            <a:avLst/>
            <a:gdLst>
              <a:gd name="T0" fmla="*/ 1008 w 2016"/>
              <a:gd name="T1" fmla="*/ 0 h 2029"/>
              <a:gd name="T2" fmla="*/ 0 w 2016"/>
              <a:gd name="T3" fmla="*/ 969 h 2029"/>
              <a:gd name="T4" fmla="*/ 0 w 2016"/>
              <a:gd name="T5" fmla="*/ 2029 h 2029"/>
              <a:gd name="T6" fmla="*/ 2016 w 2016"/>
              <a:gd name="T7" fmla="*/ 2029 h 2029"/>
              <a:gd name="T8" fmla="*/ 2016 w 2016"/>
              <a:gd name="T9" fmla="*/ 969 h 2029"/>
              <a:gd name="T10" fmla="*/ 1008 w 2016"/>
              <a:gd name="T11" fmla="*/ 0 h 2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16" h="2029">
                <a:moveTo>
                  <a:pt x="1008" y="0"/>
                </a:moveTo>
                <a:lnTo>
                  <a:pt x="0" y="969"/>
                </a:lnTo>
                <a:lnTo>
                  <a:pt x="0" y="2029"/>
                </a:lnTo>
                <a:lnTo>
                  <a:pt x="2016" y="2029"/>
                </a:lnTo>
                <a:lnTo>
                  <a:pt x="2016" y="969"/>
                </a:lnTo>
                <a:lnTo>
                  <a:pt x="1008" y="0"/>
                </a:lnTo>
                <a:close/>
              </a:path>
            </a:pathLst>
          </a:custGeom>
          <a:solidFill>
            <a:srgbClr val="960404"/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1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1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LIKE</a:t>
            </a:r>
          </a:p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DON’T LIKE</a:t>
            </a:r>
            <a:endParaRPr kumimoji="0" lang="ru-RU" sz="451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bush"/>
          <p:cNvSpPr>
            <a:spLocks/>
          </p:cNvSpPr>
          <p:nvPr/>
        </p:nvSpPr>
        <p:spPr bwMode="auto">
          <a:xfrm>
            <a:off x="8493339" y="5358493"/>
            <a:ext cx="1674332" cy="1028434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bush"/>
          <p:cNvSpPr>
            <a:spLocks/>
          </p:cNvSpPr>
          <p:nvPr/>
        </p:nvSpPr>
        <p:spPr bwMode="auto">
          <a:xfrm>
            <a:off x="7566621" y="5464606"/>
            <a:ext cx="1435605" cy="922321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bush"/>
          <p:cNvSpPr>
            <a:spLocks/>
          </p:cNvSpPr>
          <p:nvPr/>
        </p:nvSpPr>
        <p:spPr bwMode="auto">
          <a:xfrm>
            <a:off x="2925691" y="5795386"/>
            <a:ext cx="1312058" cy="842946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tree top"/>
          <p:cNvSpPr>
            <a:spLocks/>
          </p:cNvSpPr>
          <p:nvPr/>
        </p:nvSpPr>
        <p:spPr bwMode="auto">
          <a:xfrm flipH="1">
            <a:off x="8589943" y="2219467"/>
            <a:ext cx="3051557" cy="1903957"/>
          </a:xfrm>
          <a:custGeom>
            <a:avLst/>
            <a:gdLst>
              <a:gd name="T0" fmla="*/ 1005 w 1087"/>
              <a:gd name="T1" fmla="*/ 424 h 825"/>
              <a:gd name="T2" fmla="*/ 950 w 1087"/>
              <a:gd name="T3" fmla="*/ 336 h 825"/>
              <a:gd name="T4" fmla="*/ 896 w 1087"/>
              <a:gd name="T5" fmla="*/ 247 h 825"/>
              <a:gd name="T6" fmla="*/ 871 w 1087"/>
              <a:gd name="T7" fmla="*/ 175 h 825"/>
              <a:gd name="T8" fmla="*/ 790 w 1087"/>
              <a:gd name="T9" fmla="*/ 92 h 825"/>
              <a:gd name="T10" fmla="*/ 723 w 1087"/>
              <a:gd name="T11" fmla="*/ 58 h 825"/>
              <a:gd name="T12" fmla="*/ 638 w 1087"/>
              <a:gd name="T13" fmla="*/ 56 h 825"/>
              <a:gd name="T14" fmla="*/ 579 w 1087"/>
              <a:gd name="T15" fmla="*/ 98 h 825"/>
              <a:gd name="T16" fmla="*/ 528 w 1087"/>
              <a:gd name="T17" fmla="*/ 80 h 825"/>
              <a:gd name="T18" fmla="*/ 467 w 1087"/>
              <a:gd name="T19" fmla="*/ 34 h 825"/>
              <a:gd name="T20" fmla="*/ 383 w 1087"/>
              <a:gd name="T21" fmla="*/ 19 h 825"/>
              <a:gd name="T22" fmla="*/ 315 w 1087"/>
              <a:gd name="T23" fmla="*/ 64 h 825"/>
              <a:gd name="T24" fmla="*/ 259 w 1087"/>
              <a:gd name="T25" fmla="*/ 161 h 825"/>
              <a:gd name="T26" fmla="*/ 216 w 1087"/>
              <a:gd name="T27" fmla="*/ 159 h 825"/>
              <a:gd name="T28" fmla="*/ 133 w 1087"/>
              <a:gd name="T29" fmla="*/ 181 h 825"/>
              <a:gd name="T30" fmla="*/ 90 w 1087"/>
              <a:gd name="T31" fmla="*/ 250 h 825"/>
              <a:gd name="T32" fmla="*/ 67 w 1087"/>
              <a:gd name="T33" fmla="*/ 338 h 825"/>
              <a:gd name="T34" fmla="*/ 33 w 1087"/>
              <a:gd name="T35" fmla="*/ 492 h 825"/>
              <a:gd name="T36" fmla="*/ 82 w 1087"/>
              <a:gd name="T37" fmla="*/ 572 h 825"/>
              <a:gd name="T38" fmla="*/ 115 w 1087"/>
              <a:gd name="T39" fmla="*/ 629 h 825"/>
              <a:gd name="T40" fmla="*/ 83 w 1087"/>
              <a:gd name="T41" fmla="*/ 727 h 825"/>
              <a:gd name="T42" fmla="*/ 222 w 1087"/>
              <a:gd name="T43" fmla="*/ 816 h 825"/>
              <a:gd name="T44" fmla="*/ 295 w 1087"/>
              <a:gd name="T45" fmla="*/ 809 h 825"/>
              <a:gd name="T46" fmla="*/ 382 w 1087"/>
              <a:gd name="T47" fmla="*/ 778 h 825"/>
              <a:gd name="T48" fmla="*/ 450 w 1087"/>
              <a:gd name="T49" fmla="*/ 762 h 825"/>
              <a:gd name="T50" fmla="*/ 574 w 1087"/>
              <a:gd name="T51" fmla="*/ 766 h 825"/>
              <a:gd name="T52" fmla="*/ 695 w 1087"/>
              <a:gd name="T53" fmla="*/ 804 h 825"/>
              <a:gd name="T54" fmla="*/ 765 w 1087"/>
              <a:gd name="T55" fmla="*/ 797 h 825"/>
              <a:gd name="T56" fmla="*/ 850 w 1087"/>
              <a:gd name="T57" fmla="*/ 766 h 825"/>
              <a:gd name="T58" fmla="*/ 947 w 1087"/>
              <a:gd name="T59" fmla="*/ 687 h 825"/>
              <a:gd name="T60" fmla="*/ 1027 w 1087"/>
              <a:gd name="T61" fmla="*/ 621 h 825"/>
              <a:gd name="T62" fmla="*/ 1069 w 1087"/>
              <a:gd name="T63" fmla="*/ 522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87" h="825">
                <a:moveTo>
                  <a:pt x="1042" y="431"/>
                </a:moveTo>
                <a:cubicBezTo>
                  <a:pt x="1030" y="425"/>
                  <a:pt x="1018" y="423"/>
                  <a:pt x="1005" y="424"/>
                </a:cubicBezTo>
                <a:cubicBezTo>
                  <a:pt x="1006" y="402"/>
                  <a:pt x="996" y="381"/>
                  <a:pt x="977" y="370"/>
                </a:cubicBezTo>
                <a:cubicBezTo>
                  <a:pt x="970" y="356"/>
                  <a:pt x="961" y="345"/>
                  <a:pt x="950" y="336"/>
                </a:cubicBezTo>
                <a:cubicBezTo>
                  <a:pt x="953" y="329"/>
                  <a:pt x="954" y="321"/>
                  <a:pt x="954" y="313"/>
                </a:cubicBezTo>
                <a:cubicBezTo>
                  <a:pt x="954" y="279"/>
                  <a:pt x="929" y="251"/>
                  <a:pt x="896" y="247"/>
                </a:cubicBezTo>
                <a:cubicBezTo>
                  <a:pt x="888" y="227"/>
                  <a:pt x="872" y="212"/>
                  <a:pt x="851" y="207"/>
                </a:cubicBezTo>
                <a:cubicBezTo>
                  <a:pt x="861" y="198"/>
                  <a:pt x="868" y="187"/>
                  <a:pt x="871" y="175"/>
                </a:cubicBezTo>
                <a:cubicBezTo>
                  <a:pt x="881" y="139"/>
                  <a:pt x="860" y="102"/>
                  <a:pt x="824" y="92"/>
                </a:cubicBezTo>
                <a:cubicBezTo>
                  <a:pt x="813" y="89"/>
                  <a:pt x="801" y="89"/>
                  <a:pt x="790" y="92"/>
                </a:cubicBezTo>
                <a:cubicBezTo>
                  <a:pt x="778" y="78"/>
                  <a:pt x="762" y="66"/>
                  <a:pt x="742" y="61"/>
                </a:cubicBezTo>
                <a:cubicBezTo>
                  <a:pt x="736" y="59"/>
                  <a:pt x="729" y="58"/>
                  <a:pt x="723" y="58"/>
                </a:cubicBezTo>
                <a:cubicBezTo>
                  <a:pt x="716" y="48"/>
                  <a:pt x="706" y="40"/>
                  <a:pt x="694" y="37"/>
                </a:cubicBezTo>
                <a:cubicBezTo>
                  <a:pt x="672" y="31"/>
                  <a:pt x="650" y="40"/>
                  <a:pt x="638" y="56"/>
                </a:cubicBezTo>
                <a:cubicBezTo>
                  <a:pt x="612" y="53"/>
                  <a:pt x="587" y="69"/>
                  <a:pt x="580" y="95"/>
                </a:cubicBezTo>
                <a:cubicBezTo>
                  <a:pt x="579" y="96"/>
                  <a:pt x="579" y="97"/>
                  <a:pt x="579" y="98"/>
                </a:cubicBezTo>
                <a:cubicBezTo>
                  <a:pt x="574" y="93"/>
                  <a:pt x="568" y="89"/>
                  <a:pt x="561" y="86"/>
                </a:cubicBezTo>
                <a:cubicBezTo>
                  <a:pt x="550" y="81"/>
                  <a:pt x="539" y="79"/>
                  <a:pt x="528" y="80"/>
                </a:cubicBezTo>
                <a:cubicBezTo>
                  <a:pt x="518" y="63"/>
                  <a:pt x="504" y="49"/>
                  <a:pt x="485" y="41"/>
                </a:cubicBezTo>
                <a:cubicBezTo>
                  <a:pt x="479" y="38"/>
                  <a:pt x="473" y="36"/>
                  <a:pt x="467" y="34"/>
                </a:cubicBezTo>
                <a:cubicBezTo>
                  <a:pt x="462" y="24"/>
                  <a:pt x="453" y="15"/>
                  <a:pt x="442" y="9"/>
                </a:cubicBezTo>
                <a:cubicBezTo>
                  <a:pt x="422" y="0"/>
                  <a:pt x="399" y="5"/>
                  <a:pt x="383" y="19"/>
                </a:cubicBezTo>
                <a:cubicBezTo>
                  <a:pt x="358" y="11"/>
                  <a:pt x="331" y="23"/>
                  <a:pt x="320" y="47"/>
                </a:cubicBezTo>
                <a:cubicBezTo>
                  <a:pt x="317" y="53"/>
                  <a:pt x="316" y="59"/>
                  <a:pt x="315" y="64"/>
                </a:cubicBezTo>
                <a:cubicBezTo>
                  <a:pt x="293" y="70"/>
                  <a:pt x="274" y="85"/>
                  <a:pt x="264" y="107"/>
                </a:cubicBezTo>
                <a:cubicBezTo>
                  <a:pt x="256" y="124"/>
                  <a:pt x="255" y="143"/>
                  <a:pt x="259" y="161"/>
                </a:cubicBezTo>
                <a:cubicBezTo>
                  <a:pt x="251" y="158"/>
                  <a:pt x="243" y="157"/>
                  <a:pt x="235" y="157"/>
                </a:cubicBezTo>
                <a:cubicBezTo>
                  <a:pt x="228" y="157"/>
                  <a:pt x="222" y="158"/>
                  <a:pt x="216" y="159"/>
                </a:cubicBezTo>
                <a:cubicBezTo>
                  <a:pt x="207" y="152"/>
                  <a:pt x="195" y="147"/>
                  <a:pt x="182" y="147"/>
                </a:cubicBezTo>
                <a:cubicBezTo>
                  <a:pt x="160" y="147"/>
                  <a:pt x="141" y="161"/>
                  <a:pt x="133" y="181"/>
                </a:cubicBezTo>
                <a:cubicBezTo>
                  <a:pt x="107" y="184"/>
                  <a:pt x="87" y="206"/>
                  <a:pt x="87" y="233"/>
                </a:cubicBezTo>
                <a:cubicBezTo>
                  <a:pt x="87" y="239"/>
                  <a:pt x="88" y="245"/>
                  <a:pt x="90" y="250"/>
                </a:cubicBezTo>
                <a:cubicBezTo>
                  <a:pt x="73" y="265"/>
                  <a:pt x="62" y="286"/>
                  <a:pt x="62" y="311"/>
                </a:cubicBezTo>
                <a:cubicBezTo>
                  <a:pt x="62" y="320"/>
                  <a:pt x="63" y="329"/>
                  <a:pt x="67" y="338"/>
                </a:cubicBezTo>
                <a:cubicBezTo>
                  <a:pt x="29" y="348"/>
                  <a:pt x="0" y="382"/>
                  <a:pt x="0" y="424"/>
                </a:cubicBezTo>
                <a:cubicBezTo>
                  <a:pt x="0" y="451"/>
                  <a:pt x="13" y="476"/>
                  <a:pt x="33" y="492"/>
                </a:cubicBezTo>
                <a:cubicBezTo>
                  <a:pt x="31" y="499"/>
                  <a:pt x="29" y="506"/>
                  <a:pt x="29" y="513"/>
                </a:cubicBezTo>
                <a:cubicBezTo>
                  <a:pt x="29" y="543"/>
                  <a:pt x="52" y="568"/>
                  <a:pt x="82" y="572"/>
                </a:cubicBezTo>
                <a:cubicBezTo>
                  <a:pt x="88" y="589"/>
                  <a:pt x="102" y="602"/>
                  <a:pt x="119" y="607"/>
                </a:cubicBezTo>
                <a:cubicBezTo>
                  <a:pt x="117" y="614"/>
                  <a:pt x="115" y="622"/>
                  <a:pt x="115" y="629"/>
                </a:cubicBezTo>
                <a:cubicBezTo>
                  <a:pt x="115" y="637"/>
                  <a:pt x="117" y="645"/>
                  <a:pt x="119" y="652"/>
                </a:cubicBezTo>
                <a:cubicBezTo>
                  <a:pt x="97" y="670"/>
                  <a:pt x="83" y="697"/>
                  <a:pt x="83" y="727"/>
                </a:cubicBezTo>
                <a:cubicBezTo>
                  <a:pt x="83" y="781"/>
                  <a:pt x="127" y="825"/>
                  <a:pt x="181" y="825"/>
                </a:cubicBezTo>
                <a:cubicBezTo>
                  <a:pt x="196" y="825"/>
                  <a:pt x="210" y="822"/>
                  <a:pt x="222" y="816"/>
                </a:cubicBezTo>
                <a:cubicBezTo>
                  <a:pt x="231" y="822"/>
                  <a:pt x="242" y="825"/>
                  <a:pt x="254" y="825"/>
                </a:cubicBezTo>
                <a:cubicBezTo>
                  <a:pt x="270" y="825"/>
                  <a:pt x="284" y="819"/>
                  <a:pt x="295" y="809"/>
                </a:cubicBezTo>
                <a:cubicBezTo>
                  <a:pt x="301" y="811"/>
                  <a:pt x="308" y="812"/>
                  <a:pt x="314" y="812"/>
                </a:cubicBezTo>
                <a:cubicBezTo>
                  <a:pt x="342" y="812"/>
                  <a:pt x="367" y="798"/>
                  <a:pt x="382" y="778"/>
                </a:cubicBezTo>
                <a:cubicBezTo>
                  <a:pt x="387" y="779"/>
                  <a:pt x="393" y="779"/>
                  <a:pt x="399" y="779"/>
                </a:cubicBezTo>
                <a:cubicBezTo>
                  <a:pt x="418" y="779"/>
                  <a:pt x="436" y="773"/>
                  <a:pt x="450" y="762"/>
                </a:cubicBezTo>
                <a:cubicBezTo>
                  <a:pt x="465" y="781"/>
                  <a:pt x="488" y="793"/>
                  <a:pt x="514" y="793"/>
                </a:cubicBezTo>
                <a:cubicBezTo>
                  <a:pt x="538" y="793"/>
                  <a:pt x="560" y="783"/>
                  <a:pt x="574" y="766"/>
                </a:cubicBezTo>
                <a:cubicBezTo>
                  <a:pt x="591" y="794"/>
                  <a:pt x="621" y="812"/>
                  <a:pt x="655" y="812"/>
                </a:cubicBezTo>
                <a:cubicBezTo>
                  <a:pt x="669" y="812"/>
                  <a:pt x="683" y="809"/>
                  <a:pt x="695" y="804"/>
                </a:cubicBezTo>
                <a:cubicBezTo>
                  <a:pt x="704" y="809"/>
                  <a:pt x="714" y="812"/>
                  <a:pt x="725" y="812"/>
                </a:cubicBezTo>
                <a:cubicBezTo>
                  <a:pt x="741" y="812"/>
                  <a:pt x="755" y="807"/>
                  <a:pt x="765" y="797"/>
                </a:cubicBezTo>
                <a:cubicBezTo>
                  <a:pt x="771" y="798"/>
                  <a:pt x="778" y="799"/>
                  <a:pt x="784" y="799"/>
                </a:cubicBezTo>
                <a:cubicBezTo>
                  <a:pt x="811" y="799"/>
                  <a:pt x="835" y="786"/>
                  <a:pt x="850" y="766"/>
                </a:cubicBezTo>
                <a:cubicBezTo>
                  <a:pt x="855" y="767"/>
                  <a:pt x="860" y="768"/>
                  <a:pt x="866" y="768"/>
                </a:cubicBezTo>
                <a:cubicBezTo>
                  <a:pt x="911" y="768"/>
                  <a:pt x="947" y="732"/>
                  <a:pt x="947" y="687"/>
                </a:cubicBezTo>
                <a:cubicBezTo>
                  <a:pt x="947" y="673"/>
                  <a:pt x="943" y="660"/>
                  <a:pt x="937" y="649"/>
                </a:cubicBezTo>
                <a:cubicBezTo>
                  <a:pt x="970" y="666"/>
                  <a:pt x="1010" y="653"/>
                  <a:pt x="1027" y="621"/>
                </a:cubicBezTo>
                <a:cubicBezTo>
                  <a:pt x="1038" y="600"/>
                  <a:pt x="1037" y="575"/>
                  <a:pt x="1025" y="555"/>
                </a:cubicBezTo>
                <a:cubicBezTo>
                  <a:pt x="1043" y="551"/>
                  <a:pt x="1060" y="539"/>
                  <a:pt x="1069" y="522"/>
                </a:cubicBezTo>
                <a:cubicBezTo>
                  <a:pt x="1087" y="489"/>
                  <a:pt x="1074" y="449"/>
                  <a:pt x="1042" y="4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6392" tIns="38196" rIns="76392" bIns="3819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ree top"/>
          <p:cNvSpPr>
            <a:spLocks/>
          </p:cNvSpPr>
          <p:nvPr/>
        </p:nvSpPr>
        <p:spPr bwMode="auto">
          <a:xfrm>
            <a:off x="537049" y="1244778"/>
            <a:ext cx="4200737" cy="2620963"/>
          </a:xfrm>
          <a:custGeom>
            <a:avLst/>
            <a:gdLst>
              <a:gd name="T0" fmla="*/ 1005 w 1087"/>
              <a:gd name="T1" fmla="*/ 424 h 825"/>
              <a:gd name="T2" fmla="*/ 950 w 1087"/>
              <a:gd name="T3" fmla="*/ 336 h 825"/>
              <a:gd name="T4" fmla="*/ 896 w 1087"/>
              <a:gd name="T5" fmla="*/ 247 h 825"/>
              <a:gd name="T6" fmla="*/ 871 w 1087"/>
              <a:gd name="T7" fmla="*/ 175 h 825"/>
              <a:gd name="T8" fmla="*/ 790 w 1087"/>
              <a:gd name="T9" fmla="*/ 92 h 825"/>
              <a:gd name="T10" fmla="*/ 723 w 1087"/>
              <a:gd name="T11" fmla="*/ 58 h 825"/>
              <a:gd name="T12" fmla="*/ 638 w 1087"/>
              <a:gd name="T13" fmla="*/ 56 h 825"/>
              <a:gd name="T14" fmla="*/ 579 w 1087"/>
              <a:gd name="T15" fmla="*/ 98 h 825"/>
              <a:gd name="T16" fmla="*/ 528 w 1087"/>
              <a:gd name="T17" fmla="*/ 80 h 825"/>
              <a:gd name="T18" fmla="*/ 467 w 1087"/>
              <a:gd name="T19" fmla="*/ 34 h 825"/>
              <a:gd name="T20" fmla="*/ 383 w 1087"/>
              <a:gd name="T21" fmla="*/ 19 h 825"/>
              <a:gd name="T22" fmla="*/ 315 w 1087"/>
              <a:gd name="T23" fmla="*/ 64 h 825"/>
              <a:gd name="T24" fmla="*/ 259 w 1087"/>
              <a:gd name="T25" fmla="*/ 161 h 825"/>
              <a:gd name="T26" fmla="*/ 216 w 1087"/>
              <a:gd name="T27" fmla="*/ 159 h 825"/>
              <a:gd name="T28" fmla="*/ 133 w 1087"/>
              <a:gd name="T29" fmla="*/ 181 h 825"/>
              <a:gd name="T30" fmla="*/ 90 w 1087"/>
              <a:gd name="T31" fmla="*/ 250 h 825"/>
              <a:gd name="T32" fmla="*/ 67 w 1087"/>
              <a:gd name="T33" fmla="*/ 338 h 825"/>
              <a:gd name="T34" fmla="*/ 33 w 1087"/>
              <a:gd name="T35" fmla="*/ 492 h 825"/>
              <a:gd name="T36" fmla="*/ 82 w 1087"/>
              <a:gd name="T37" fmla="*/ 572 h 825"/>
              <a:gd name="T38" fmla="*/ 115 w 1087"/>
              <a:gd name="T39" fmla="*/ 629 h 825"/>
              <a:gd name="T40" fmla="*/ 83 w 1087"/>
              <a:gd name="T41" fmla="*/ 727 h 825"/>
              <a:gd name="T42" fmla="*/ 222 w 1087"/>
              <a:gd name="T43" fmla="*/ 816 h 825"/>
              <a:gd name="T44" fmla="*/ 295 w 1087"/>
              <a:gd name="T45" fmla="*/ 809 h 825"/>
              <a:gd name="T46" fmla="*/ 382 w 1087"/>
              <a:gd name="T47" fmla="*/ 778 h 825"/>
              <a:gd name="T48" fmla="*/ 450 w 1087"/>
              <a:gd name="T49" fmla="*/ 762 h 825"/>
              <a:gd name="T50" fmla="*/ 574 w 1087"/>
              <a:gd name="T51" fmla="*/ 766 h 825"/>
              <a:gd name="T52" fmla="*/ 695 w 1087"/>
              <a:gd name="T53" fmla="*/ 804 h 825"/>
              <a:gd name="T54" fmla="*/ 765 w 1087"/>
              <a:gd name="T55" fmla="*/ 797 h 825"/>
              <a:gd name="T56" fmla="*/ 850 w 1087"/>
              <a:gd name="T57" fmla="*/ 766 h 825"/>
              <a:gd name="T58" fmla="*/ 947 w 1087"/>
              <a:gd name="T59" fmla="*/ 687 h 825"/>
              <a:gd name="T60" fmla="*/ 1027 w 1087"/>
              <a:gd name="T61" fmla="*/ 621 h 825"/>
              <a:gd name="T62" fmla="*/ 1069 w 1087"/>
              <a:gd name="T63" fmla="*/ 522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87" h="825">
                <a:moveTo>
                  <a:pt x="1042" y="431"/>
                </a:moveTo>
                <a:cubicBezTo>
                  <a:pt x="1030" y="425"/>
                  <a:pt x="1018" y="423"/>
                  <a:pt x="1005" y="424"/>
                </a:cubicBezTo>
                <a:cubicBezTo>
                  <a:pt x="1006" y="402"/>
                  <a:pt x="996" y="381"/>
                  <a:pt x="977" y="370"/>
                </a:cubicBezTo>
                <a:cubicBezTo>
                  <a:pt x="970" y="356"/>
                  <a:pt x="961" y="345"/>
                  <a:pt x="950" y="336"/>
                </a:cubicBezTo>
                <a:cubicBezTo>
                  <a:pt x="953" y="329"/>
                  <a:pt x="954" y="321"/>
                  <a:pt x="954" y="313"/>
                </a:cubicBezTo>
                <a:cubicBezTo>
                  <a:pt x="954" y="279"/>
                  <a:pt x="929" y="251"/>
                  <a:pt x="896" y="247"/>
                </a:cubicBezTo>
                <a:cubicBezTo>
                  <a:pt x="888" y="227"/>
                  <a:pt x="872" y="212"/>
                  <a:pt x="851" y="207"/>
                </a:cubicBezTo>
                <a:cubicBezTo>
                  <a:pt x="861" y="198"/>
                  <a:pt x="868" y="187"/>
                  <a:pt x="871" y="175"/>
                </a:cubicBezTo>
                <a:cubicBezTo>
                  <a:pt x="881" y="139"/>
                  <a:pt x="860" y="102"/>
                  <a:pt x="824" y="92"/>
                </a:cubicBezTo>
                <a:cubicBezTo>
                  <a:pt x="813" y="89"/>
                  <a:pt x="801" y="89"/>
                  <a:pt x="790" y="92"/>
                </a:cubicBezTo>
                <a:cubicBezTo>
                  <a:pt x="778" y="78"/>
                  <a:pt x="762" y="66"/>
                  <a:pt x="742" y="61"/>
                </a:cubicBezTo>
                <a:cubicBezTo>
                  <a:pt x="736" y="59"/>
                  <a:pt x="729" y="58"/>
                  <a:pt x="723" y="58"/>
                </a:cubicBezTo>
                <a:cubicBezTo>
                  <a:pt x="716" y="48"/>
                  <a:pt x="706" y="40"/>
                  <a:pt x="694" y="37"/>
                </a:cubicBezTo>
                <a:cubicBezTo>
                  <a:pt x="672" y="31"/>
                  <a:pt x="650" y="40"/>
                  <a:pt x="638" y="56"/>
                </a:cubicBezTo>
                <a:cubicBezTo>
                  <a:pt x="612" y="53"/>
                  <a:pt x="587" y="69"/>
                  <a:pt x="580" y="95"/>
                </a:cubicBezTo>
                <a:cubicBezTo>
                  <a:pt x="579" y="96"/>
                  <a:pt x="579" y="97"/>
                  <a:pt x="579" y="98"/>
                </a:cubicBezTo>
                <a:cubicBezTo>
                  <a:pt x="574" y="93"/>
                  <a:pt x="568" y="89"/>
                  <a:pt x="561" y="86"/>
                </a:cubicBezTo>
                <a:cubicBezTo>
                  <a:pt x="550" y="81"/>
                  <a:pt x="539" y="79"/>
                  <a:pt x="528" y="80"/>
                </a:cubicBezTo>
                <a:cubicBezTo>
                  <a:pt x="518" y="63"/>
                  <a:pt x="504" y="49"/>
                  <a:pt x="485" y="41"/>
                </a:cubicBezTo>
                <a:cubicBezTo>
                  <a:pt x="479" y="38"/>
                  <a:pt x="473" y="36"/>
                  <a:pt x="467" y="34"/>
                </a:cubicBezTo>
                <a:cubicBezTo>
                  <a:pt x="462" y="24"/>
                  <a:pt x="453" y="15"/>
                  <a:pt x="442" y="9"/>
                </a:cubicBezTo>
                <a:cubicBezTo>
                  <a:pt x="422" y="0"/>
                  <a:pt x="399" y="5"/>
                  <a:pt x="383" y="19"/>
                </a:cubicBezTo>
                <a:cubicBezTo>
                  <a:pt x="358" y="11"/>
                  <a:pt x="331" y="23"/>
                  <a:pt x="320" y="47"/>
                </a:cubicBezTo>
                <a:cubicBezTo>
                  <a:pt x="317" y="53"/>
                  <a:pt x="316" y="59"/>
                  <a:pt x="315" y="64"/>
                </a:cubicBezTo>
                <a:cubicBezTo>
                  <a:pt x="293" y="70"/>
                  <a:pt x="274" y="85"/>
                  <a:pt x="264" y="107"/>
                </a:cubicBezTo>
                <a:cubicBezTo>
                  <a:pt x="256" y="124"/>
                  <a:pt x="255" y="143"/>
                  <a:pt x="259" y="161"/>
                </a:cubicBezTo>
                <a:cubicBezTo>
                  <a:pt x="251" y="158"/>
                  <a:pt x="243" y="157"/>
                  <a:pt x="235" y="157"/>
                </a:cubicBezTo>
                <a:cubicBezTo>
                  <a:pt x="228" y="157"/>
                  <a:pt x="222" y="158"/>
                  <a:pt x="216" y="159"/>
                </a:cubicBezTo>
                <a:cubicBezTo>
                  <a:pt x="207" y="152"/>
                  <a:pt x="195" y="147"/>
                  <a:pt x="182" y="147"/>
                </a:cubicBezTo>
                <a:cubicBezTo>
                  <a:pt x="160" y="147"/>
                  <a:pt x="141" y="161"/>
                  <a:pt x="133" y="181"/>
                </a:cubicBezTo>
                <a:cubicBezTo>
                  <a:pt x="107" y="184"/>
                  <a:pt x="87" y="206"/>
                  <a:pt x="87" y="233"/>
                </a:cubicBezTo>
                <a:cubicBezTo>
                  <a:pt x="87" y="239"/>
                  <a:pt x="88" y="245"/>
                  <a:pt x="90" y="250"/>
                </a:cubicBezTo>
                <a:cubicBezTo>
                  <a:pt x="73" y="265"/>
                  <a:pt x="62" y="286"/>
                  <a:pt x="62" y="311"/>
                </a:cubicBezTo>
                <a:cubicBezTo>
                  <a:pt x="62" y="320"/>
                  <a:pt x="63" y="329"/>
                  <a:pt x="67" y="338"/>
                </a:cubicBezTo>
                <a:cubicBezTo>
                  <a:pt x="29" y="348"/>
                  <a:pt x="0" y="382"/>
                  <a:pt x="0" y="424"/>
                </a:cubicBezTo>
                <a:cubicBezTo>
                  <a:pt x="0" y="451"/>
                  <a:pt x="13" y="476"/>
                  <a:pt x="33" y="492"/>
                </a:cubicBezTo>
                <a:cubicBezTo>
                  <a:pt x="31" y="499"/>
                  <a:pt x="29" y="506"/>
                  <a:pt x="29" y="513"/>
                </a:cubicBezTo>
                <a:cubicBezTo>
                  <a:pt x="29" y="543"/>
                  <a:pt x="52" y="568"/>
                  <a:pt x="82" y="572"/>
                </a:cubicBezTo>
                <a:cubicBezTo>
                  <a:pt x="88" y="589"/>
                  <a:pt x="102" y="602"/>
                  <a:pt x="119" y="607"/>
                </a:cubicBezTo>
                <a:cubicBezTo>
                  <a:pt x="117" y="614"/>
                  <a:pt x="115" y="622"/>
                  <a:pt x="115" y="629"/>
                </a:cubicBezTo>
                <a:cubicBezTo>
                  <a:pt x="115" y="637"/>
                  <a:pt x="117" y="645"/>
                  <a:pt x="119" y="652"/>
                </a:cubicBezTo>
                <a:cubicBezTo>
                  <a:pt x="97" y="670"/>
                  <a:pt x="83" y="697"/>
                  <a:pt x="83" y="727"/>
                </a:cubicBezTo>
                <a:cubicBezTo>
                  <a:pt x="83" y="781"/>
                  <a:pt x="127" y="825"/>
                  <a:pt x="181" y="825"/>
                </a:cubicBezTo>
                <a:cubicBezTo>
                  <a:pt x="196" y="825"/>
                  <a:pt x="210" y="822"/>
                  <a:pt x="222" y="816"/>
                </a:cubicBezTo>
                <a:cubicBezTo>
                  <a:pt x="231" y="822"/>
                  <a:pt x="242" y="825"/>
                  <a:pt x="254" y="825"/>
                </a:cubicBezTo>
                <a:cubicBezTo>
                  <a:pt x="270" y="825"/>
                  <a:pt x="284" y="819"/>
                  <a:pt x="295" y="809"/>
                </a:cubicBezTo>
                <a:cubicBezTo>
                  <a:pt x="301" y="811"/>
                  <a:pt x="308" y="812"/>
                  <a:pt x="314" y="812"/>
                </a:cubicBezTo>
                <a:cubicBezTo>
                  <a:pt x="342" y="812"/>
                  <a:pt x="367" y="798"/>
                  <a:pt x="382" y="778"/>
                </a:cubicBezTo>
                <a:cubicBezTo>
                  <a:pt x="387" y="779"/>
                  <a:pt x="393" y="779"/>
                  <a:pt x="399" y="779"/>
                </a:cubicBezTo>
                <a:cubicBezTo>
                  <a:pt x="418" y="779"/>
                  <a:pt x="436" y="773"/>
                  <a:pt x="450" y="762"/>
                </a:cubicBezTo>
                <a:cubicBezTo>
                  <a:pt x="465" y="781"/>
                  <a:pt x="488" y="793"/>
                  <a:pt x="514" y="793"/>
                </a:cubicBezTo>
                <a:cubicBezTo>
                  <a:pt x="538" y="793"/>
                  <a:pt x="560" y="783"/>
                  <a:pt x="574" y="766"/>
                </a:cubicBezTo>
                <a:cubicBezTo>
                  <a:pt x="591" y="794"/>
                  <a:pt x="621" y="812"/>
                  <a:pt x="655" y="812"/>
                </a:cubicBezTo>
                <a:cubicBezTo>
                  <a:pt x="669" y="812"/>
                  <a:pt x="683" y="809"/>
                  <a:pt x="695" y="804"/>
                </a:cubicBezTo>
                <a:cubicBezTo>
                  <a:pt x="704" y="809"/>
                  <a:pt x="714" y="812"/>
                  <a:pt x="725" y="812"/>
                </a:cubicBezTo>
                <a:cubicBezTo>
                  <a:pt x="741" y="812"/>
                  <a:pt x="755" y="807"/>
                  <a:pt x="765" y="797"/>
                </a:cubicBezTo>
                <a:cubicBezTo>
                  <a:pt x="771" y="798"/>
                  <a:pt x="778" y="799"/>
                  <a:pt x="784" y="799"/>
                </a:cubicBezTo>
                <a:cubicBezTo>
                  <a:pt x="811" y="799"/>
                  <a:pt x="835" y="786"/>
                  <a:pt x="850" y="766"/>
                </a:cubicBezTo>
                <a:cubicBezTo>
                  <a:pt x="855" y="767"/>
                  <a:pt x="860" y="768"/>
                  <a:pt x="866" y="768"/>
                </a:cubicBezTo>
                <a:cubicBezTo>
                  <a:pt x="911" y="768"/>
                  <a:pt x="947" y="732"/>
                  <a:pt x="947" y="687"/>
                </a:cubicBezTo>
                <a:cubicBezTo>
                  <a:pt x="947" y="673"/>
                  <a:pt x="943" y="660"/>
                  <a:pt x="937" y="649"/>
                </a:cubicBezTo>
                <a:cubicBezTo>
                  <a:pt x="970" y="666"/>
                  <a:pt x="1010" y="653"/>
                  <a:pt x="1027" y="621"/>
                </a:cubicBezTo>
                <a:cubicBezTo>
                  <a:pt x="1038" y="600"/>
                  <a:pt x="1037" y="575"/>
                  <a:pt x="1025" y="555"/>
                </a:cubicBezTo>
                <a:cubicBezTo>
                  <a:pt x="1043" y="551"/>
                  <a:pt x="1060" y="539"/>
                  <a:pt x="1069" y="522"/>
                </a:cubicBezTo>
                <a:cubicBezTo>
                  <a:pt x="1087" y="489"/>
                  <a:pt x="1074" y="449"/>
                  <a:pt x="1042" y="4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6392" tIns="38196" rIns="76392" bIns="3819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31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67" grpId="0" animBg="1"/>
      <p:bldP spid="168" grpId="0" animBg="1"/>
      <p:bldP spid="28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rass"/>
          <p:cNvSpPr>
            <a:spLocks noChangeArrowheads="1"/>
          </p:cNvSpPr>
          <p:nvPr/>
        </p:nvSpPr>
        <p:spPr bwMode="auto">
          <a:xfrm>
            <a:off x="531087" y="5037069"/>
            <a:ext cx="11129827" cy="187514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83000">
                <a:schemeClr val="accent2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cloud"/>
          <p:cNvSpPr>
            <a:spLocks/>
          </p:cNvSpPr>
          <p:nvPr/>
        </p:nvSpPr>
        <p:spPr bwMode="auto">
          <a:xfrm>
            <a:off x="5414860" y="-21349"/>
            <a:ext cx="2148332" cy="1415426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cloud"/>
          <p:cNvSpPr>
            <a:spLocks/>
          </p:cNvSpPr>
          <p:nvPr/>
        </p:nvSpPr>
        <p:spPr bwMode="auto">
          <a:xfrm>
            <a:off x="531087" y="51337"/>
            <a:ext cx="2260309" cy="1270053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cloud"/>
          <p:cNvSpPr>
            <a:spLocks/>
          </p:cNvSpPr>
          <p:nvPr/>
        </p:nvSpPr>
        <p:spPr bwMode="auto">
          <a:xfrm>
            <a:off x="2623664" y="8445"/>
            <a:ext cx="2583173" cy="1355838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bush"/>
          <p:cNvSpPr>
            <a:spLocks/>
          </p:cNvSpPr>
          <p:nvPr/>
        </p:nvSpPr>
        <p:spPr bwMode="auto">
          <a:xfrm>
            <a:off x="7170987" y="6207379"/>
            <a:ext cx="1474392" cy="837407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bush"/>
          <p:cNvSpPr>
            <a:spLocks/>
          </p:cNvSpPr>
          <p:nvPr/>
        </p:nvSpPr>
        <p:spPr bwMode="auto">
          <a:xfrm>
            <a:off x="9294244" y="6007565"/>
            <a:ext cx="1674332" cy="1028434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bush"/>
          <p:cNvSpPr>
            <a:spLocks/>
          </p:cNvSpPr>
          <p:nvPr/>
        </p:nvSpPr>
        <p:spPr bwMode="auto">
          <a:xfrm flipH="1">
            <a:off x="6096000" y="6339946"/>
            <a:ext cx="931681" cy="572272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cloud"/>
          <p:cNvSpPr>
            <a:spLocks/>
          </p:cNvSpPr>
          <p:nvPr/>
        </p:nvSpPr>
        <p:spPr bwMode="auto">
          <a:xfrm>
            <a:off x="8149893" y="-13564"/>
            <a:ext cx="2583173" cy="1355838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cloud"/>
          <p:cNvSpPr>
            <a:spLocks/>
          </p:cNvSpPr>
          <p:nvPr/>
        </p:nvSpPr>
        <p:spPr bwMode="auto">
          <a:xfrm>
            <a:off x="4869301" y="1549446"/>
            <a:ext cx="2583173" cy="1355838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cloud"/>
          <p:cNvSpPr>
            <a:spLocks/>
          </p:cNvSpPr>
          <p:nvPr/>
        </p:nvSpPr>
        <p:spPr bwMode="auto">
          <a:xfrm>
            <a:off x="8399828" y="1247906"/>
            <a:ext cx="2583173" cy="1355838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cloud"/>
          <p:cNvSpPr>
            <a:spLocks/>
          </p:cNvSpPr>
          <p:nvPr/>
        </p:nvSpPr>
        <p:spPr bwMode="auto">
          <a:xfrm>
            <a:off x="715615" y="1246090"/>
            <a:ext cx="2583173" cy="1355838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bush"/>
          <p:cNvSpPr>
            <a:spLocks/>
          </p:cNvSpPr>
          <p:nvPr/>
        </p:nvSpPr>
        <p:spPr bwMode="auto">
          <a:xfrm>
            <a:off x="531087" y="6219071"/>
            <a:ext cx="1312058" cy="842946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bush"/>
          <p:cNvSpPr>
            <a:spLocks/>
          </p:cNvSpPr>
          <p:nvPr/>
        </p:nvSpPr>
        <p:spPr bwMode="auto">
          <a:xfrm>
            <a:off x="2313531" y="6219072"/>
            <a:ext cx="1435605" cy="922321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bush"/>
          <p:cNvSpPr>
            <a:spLocks/>
          </p:cNvSpPr>
          <p:nvPr/>
        </p:nvSpPr>
        <p:spPr bwMode="auto">
          <a:xfrm>
            <a:off x="4589633" y="6288245"/>
            <a:ext cx="1240559" cy="704598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036223" y="1824112"/>
            <a:ext cx="1855464" cy="1013512"/>
            <a:chOff x="3922079" y="2284022"/>
            <a:chExt cx="2220973" cy="1213164"/>
          </a:xfrm>
        </p:grpSpPr>
        <p:sp>
          <p:nvSpPr>
            <p:cNvPr id="25" name="foundation"/>
            <p:cNvSpPr>
              <a:spLocks noChangeArrowheads="1"/>
            </p:cNvSpPr>
            <p:nvPr/>
          </p:nvSpPr>
          <p:spPr bwMode="auto">
            <a:xfrm>
              <a:off x="3926949" y="2284022"/>
              <a:ext cx="2216103" cy="121316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22079" y="2362505"/>
              <a:ext cx="2028825" cy="10561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10" b="0" i="0" u="none" strike="noStrike" kern="1200" cap="none" spc="0" normalizeH="0" baseline="0" noProof="0" dirty="0">
                  <a:ln>
                    <a:noFill/>
                  </a:ln>
                  <a:solidFill>
                    <a:srgbClr val="C70505">
                      <a:lumMod val="75000"/>
                    </a:srgbClr>
                  </a:solidFill>
                  <a:effectLst/>
                  <a:uLnTx/>
                  <a:uFillTx/>
                  <a:latin typeface="Cooper Black" pitchFamily="18" charset="0"/>
                  <a:ea typeface="+mn-ea"/>
                  <a:cs typeface="+mn-cs"/>
                </a:rPr>
                <a:t>SHE</a:t>
              </a:r>
              <a:endParaRPr kumimoji="0" lang="ru-RU" sz="4010" b="0" i="0" u="none" strike="noStrike" kern="1200" cap="none" spc="0" normalizeH="0" baseline="0" noProof="0" dirty="0">
                <a:ln>
                  <a:noFill/>
                </a:ln>
                <a:solidFill>
                  <a:srgbClr val="C7050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017676" y="3449898"/>
            <a:ext cx="1835247" cy="1013512"/>
            <a:chOff x="3899879" y="4230073"/>
            <a:chExt cx="2196774" cy="1213164"/>
          </a:xfrm>
        </p:grpSpPr>
        <p:sp>
          <p:nvSpPr>
            <p:cNvPr id="26" name="foundation"/>
            <p:cNvSpPr>
              <a:spLocks noChangeArrowheads="1"/>
            </p:cNvSpPr>
            <p:nvPr/>
          </p:nvSpPr>
          <p:spPr bwMode="auto">
            <a:xfrm>
              <a:off x="3899879" y="4230073"/>
              <a:ext cx="2196774" cy="121316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026716" y="4358023"/>
              <a:ext cx="1943100" cy="9572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10" b="0" i="0" u="none" strike="noStrike" kern="1200" cap="none" spc="0" normalizeH="0" baseline="0" noProof="0" dirty="0">
                  <a:ln>
                    <a:noFill/>
                  </a:ln>
                  <a:solidFill>
                    <a:srgbClr val="C70505">
                      <a:lumMod val="75000"/>
                    </a:srgbClr>
                  </a:solidFill>
                  <a:effectLst/>
                  <a:uLnTx/>
                  <a:uFillTx/>
                  <a:latin typeface="Cooper Black" pitchFamily="18" charset="0"/>
                  <a:ea typeface="+mn-ea"/>
                  <a:cs typeface="+mn-cs"/>
                </a:rPr>
                <a:t>IT</a:t>
              </a:r>
              <a:endParaRPr kumimoji="0" lang="ru-RU" sz="4010" b="0" i="0" u="none" strike="noStrike" kern="1200" cap="none" spc="0" normalizeH="0" baseline="0" noProof="0" dirty="0">
                <a:ln>
                  <a:noFill/>
                </a:ln>
                <a:solidFill>
                  <a:srgbClr val="C7050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foundation"/>
          <p:cNvSpPr>
            <a:spLocks noChangeArrowheads="1"/>
          </p:cNvSpPr>
          <p:nvPr/>
        </p:nvSpPr>
        <p:spPr bwMode="auto">
          <a:xfrm>
            <a:off x="7170987" y="261206"/>
            <a:ext cx="3732889" cy="5965835"/>
          </a:xfrm>
          <a:prstGeom prst="rect">
            <a:avLst/>
          </a:prstGeom>
          <a:solidFill>
            <a:srgbClr val="960404"/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6392" tIns="38196" rIns="76392" bIns="3819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1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1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1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1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1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1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LIKES</a:t>
            </a:r>
          </a:p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DOESN’T LIKE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oundation"/>
          <p:cNvSpPr>
            <a:spLocks noChangeArrowheads="1"/>
          </p:cNvSpPr>
          <p:nvPr/>
        </p:nvSpPr>
        <p:spPr bwMode="auto">
          <a:xfrm>
            <a:off x="1671536" y="209461"/>
            <a:ext cx="3787183" cy="5965835"/>
          </a:xfrm>
          <a:prstGeom prst="rect">
            <a:avLst/>
          </a:prstGeom>
          <a:solidFill>
            <a:srgbClr val="960404"/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6392" tIns="38196" rIns="76392" bIns="3819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5237" y="4856243"/>
            <a:ext cx="3479780" cy="1148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LIKE</a:t>
            </a:r>
          </a:p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DON’T LIKE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" name="Группа 10">
            <a:extLst>
              <a:ext uri="{FF2B5EF4-FFF2-40B4-BE49-F238E27FC236}">
                <a16:creationId xmlns:a16="http://schemas.microsoft.com/office/drawing/2014/main" id="{0690F24F-666A-4217-95F0-B5839AC8272C}"/>
              </a:ext>
            </a:extLst>
          </p:cNvPr>
          <p:cNvGrpSpPr/>
          <p:nvPr/>
        </p:nvGrpSpPr>
        <p:grpSpPr>
          <a:xfrm>
            <a:off x="8135097" y="519393"/>
            <a:ext cx="1897487" cy="1013512"/>
            <a:chOff x="476250" y="351300"/>
            <a:chExt cx="2271274" cy="1213164"/>
          </a:xfrm>
        </p:grpSpPr>
        <p:sp>
          <p:nvSpPr>
            <p:cNvPr id="41" name="foundation">
              <a:extLst>
                <a:ext uri="{FF2B5EF4-FFF2-40B4-BE49-F238E27FC236}">
                  <a16:creationId xmlns:a16="http://schemas.microsoft.com/office/drawing/2014/main" id="{12DFB611-5EE2-4CA0-A2B3-41D7D5986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" y="351300"/>
              <a:ext cx="2271274" cy="121316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Прямоугольник 1">
              <a:extLst>
                <a:ext uri="{FF2B5EF4-FFF2-40B4-BE49-F238E27FC236}">
                  <a16:creationId xmlns:a16="http://schemas.microsoft.com/office/drawing/2014/main" id="{7DECF2D2-7EE3-4EE3-8395-4CC6A8DC38EA}"/>
                </a:ext>
              </a:extLst>
            </p:cNvPr>
            <p:cNvSpPr/>
            <p:nvPr/>
          </p:nvSpPr>
          <p:spPr>
            <a:xfrm>
              <a:off x="1103914" y="559193"/>
              <a:ext cx="1379805" cy="9595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C70505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He</a:t>
              </a:r>
              <a:endPara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C70505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3" name="Группа 13">
            <a:extLst>
              <a:ext uri="{FF2B5EF4-FFF2-40B4-BE49-F238E27FC236}">
                <a16:creationId xmlns:a16="http://schemas.microsoft.com/office/drawing/2014/main" id="{6F5A0F42-96D1-47C7-91A2-0DA1CB5872C4}"/>
              </a:ext>
            </a:extLst>
          </p:cNvPr>
          <p:cNvGrpSpPr/>
          <p:nvPr/>
        </p:nvGrpSpPr>
        <p:grpSpPr>
          <a:xfrm>
            <a:off x="8135096" y="1694043"/>
            <a:ext cx="1897487" cy="1013512"/>
            <a:chOff x="502243" y="1901320"/>
            <a:chExt cx="2271274" cy="1213164"/>
          </a:xfrm>
        </p:grpSpPr>
        <p:sp>
          <p:nvSpPr>
            <p:cNvPr id="44" name="foundation">
              <a:extLst>
                <a:ext uri="{FF2B5EF4-FFF2-40B4-BE49-F238E27FC236}">
                  <a16:creationId xmlns:a16="http://schemas.microsoft.com/office/drawing/2014/main" id="{64B66925-4491-4393-B1C9-BD71E2256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243" y="1901320"/>
              <a:ext cx="2271274" cy="121316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Прямоугольник 2">
              <a:extLst>
                <a:ext uri="{FF2B5EF4-FFF2-40B4-BE49-F238E27FC236}">
                  <a16:creationId xmlns:a16="http://schemas.microsoft.com/office/drawing/2014/main" id="{A8C29B14-5BEE-49C9-9C61-42E5BBD4C753}"/>
                </a:ext>
              </a:extLst>
            </p:cNvPr>
            <p:cNvSpPr/>
            <p:nvPr/>
          </p:nvSpPr>
          <p:spPr>
            <a:xfrm>
              <a:off x="745272" y="2066925"/>
              <a:ext cx="1799762" cy="9641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10" b="0" i="0" u="none" strike="noStrike" kern="1200" cap="none" spc="0" normalizeH="0" baseline="0" noProof="0" dirty="0">
                  <a:ln>
                    <a:noFill/>
                  </a:ln>
                  <a:solidFill>
                    <a:srgbClr val="C70505">
                      <a:lumMod val="75000"/>
                    </a:srgbClr>
                  </a:solidFill>
                  <a:effectLst/>
                  <a:uLnTx/>
                  <a:uFillTx/>
                  <a:latin typeface="Cooper Black" pitchFamily="18" charset="0"/>
                  <a:ea typeface="+mn-ea"/>
                  <a:cs typeface="+mn-cs"/>
                </a:rPr>
                <a:t>She</a:t>
              </a:r>
              <a:endParaRPr kumimoji="0" lang="ru-RU" sz="4010" b="0" i="0" u="none" strike="noStrike" kern="1200" cap="none" spc="0" normalizeH="0" baseline="0" noProof="0" dirty="0">
                <a:ln>
                  <a:noFill/>
                </a:ln>
                <a:solidFill>
                  <a:srgbClr val="C7050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Группа 14">
            <a:extLst>
              <a:ext uri="{FF2B5EF4-FFF2-40B4-BE49-F238E27FC236}">
                <a16:creationId xmlns:a16="http://schemas.microsoft.com/office/drawing/2014/main" id="{1EBBF6F1-46DD-4E0C-BE03-B1879D97F77B}"/>
              </a:ext>
            </a:extLst>
          </p:cNvPr>
          <p:cNvGrpSpPr/>
          <p:nvPr/>
        </p:nvGrpSpPr>
        <p:grpSpPr>
          <a:xfrm>
            <a:off x="8135097" y="2899389"/>
            <a:ext cx="1897486" cy="1013512"/>
            <a:chOff x="502243" y="3477598"/>
            <a:chExt cx="2271273" cy="1213164"/>
          </a:xfrm>
        </p:grpSpPr>
        <p:sp>
          <p:nvSpPr>
            <p:cNvPr id="47" name="foundation">
              <a:extLst>
                <a:ext uri="{FF2B5EF4-FFF2-40B4-BE49-F238E27FC236}">
                  <a16:creationId xmlns:a16="http://schemas.microsoft.com/office/drawing/2014/main" id="{12180C78-A6AD-41DF-8B51-3904E874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243" y="3477598"/>
              <a:ext cx="2271273" cy="121316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Прямоугольник 3">
              <a:extLst>
                <a:ext uri="{FF2B5EF4-FFF2-40B4-BE49-F238E27FC236}">
                  <a16:creationId xmlns:a16="http://schemas.microsoft.com/office/drawing/2014/main" id="{24E3D011-7A90-41E8-98CF-FAC59F3DA417}"/>
                </a:ext>
              </a:extLst>
            </p:cNvPr>
            <p:cNvSpPr/>
            <p:nvPr/>
          </p:nvSpPr>
          <p:spPr>
            <a:xfrm>
              <a:off x="809911" y="3619499"/>
              <a:ext cx="1714969" cy="9096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10" b="0" i="0" u="none" strike="noStrike" kern="1200" cap="none" spc="0" normalizeH="0" baseline="0" noProof="0" dirty="0">
                  <a:ln>
                    <a:noFill/>
                  </a:ln>
                  <a:solidFill>
                    <a:srgbClr val="C70505">
                      <a:lumMod val="75000"/>
                    </a:srgbClr>
                  </a:solidFill>
                  <a:effectLst/>
                  <a:uLnTx/>
                  <a:uFillTx/>
                  <a:latin typeface="Cooper Black" pitchFamily="18" charset="0"/>
                  <a:ea typeface="+mn-ea"/>
                  <a:cs typeface="+mn-cs"/>
                </a:rPr>
                <a:t>It</a:t>
              </a:r>
              <a:endParaRPr kumimoji="0" lang="ru-RU" sz="4010" b="0" i="0" u="none" strike="noStrike" kern="1200" cap="none" spc="0" normalizeH="0" baseline="0" noProof="0" dirty="0">
                <a:ln>
                  <a:noFill/>
                </a:ln>
                <a:solidFill>
                  <a:srgbClr val="C7050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694985" y="271061"/>
            <a:ext cx="1897487" cy="1013512"/>
            <a:chOff x="476250" y="351300"/>
            <a:chExt cx="2271274" cy="1213164"/>
          </a:xfrm>
        </p:grpSpPr>
        <p:sp>
          <p:nvSpPr>
            <p:cNvPr id="21" name="foundation"/>
            <p:cNvSpPr>
              <a:spLocks noChangeArrowheads="1"/>
            </p:cNvSpPr>
            <p:nvPr/>
          </p:nvSpPr>
          <p:spPr bwMode="auto">
            <a:xfrm>
              <a:off x="476250" y="351300"/>
              <a:ext cx="2271274" cy="121316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103913" y="559193"/>
              <a:ext cx="933216" cy="9595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12" b="0" i="0" u="none" strike="noStrike" kern="1200" cap="none" spc="0" normalizeH="0" baseline="0" noProof="0" dirty="0">
                  <a:ln>
                    <a:noFill/>
                  </a:ln>
                  <a:solidFill>
                    <a:srgbClr val="C70505">
                      <a:lumMod val="75000"/>
                    </a:srgbClr>
                  </a:solidFill>
                  <a:effectLst/>
                  <a:uLnTx/>
                  <a:uFillTx/>
                  <a:latin typeface="Cooper Black" pitchFamily="18" charset="0"/>
                  <a:ea typeface="+mn-ea"/>
                  <a:cs typeface="+mn-cs"/>
                </a:rPr>
                <a:t>I</a:t>
              </a:r>
              <a:endParaRPr kumimoji="0" lang="ru-RU" sz="5012" b="0" i="0" u="none" strike="noStrike" kern="1200" cap="none" spc="0" normalizeH="0" baseline="0" noProof="0" dirty="0">
                <a:ln>
                  <a:noFill/>
                </a:ln>
                <a:solidFill>
                  <a:srgbClr val="C70505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670326" y="1436893"/>
            <a:ext cx="1897487" cy="1013512"/>
            <a:chOff x="502243" y="1901320"/>
            <a:chExt cx="2271274" cy="1213164"/>
          </a:xfrm>
        </p:grpSpPr>
        <p:sp>
          <p:nvSpPr>
            <p:cNvPr id="19" name="foundation"/>
            <p:cNvSpPr>
              <a:spLocks noChangeArrowheads="1"/>
            </p:cNvSpPr>
            <p:nvPr/>
          </p:nvSpPr>
          <p:spPr bwMode="auto">
            <a:xfrm>
              <a:off x="502243" y="1901320"/>
              <a:ext cx="2271274" cy="121316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745272" y="2066925"/>
              <a:ext cx="1799762" cy="9641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B" sz="4010" b="0" i="0" u="none" strike="noStrike" kern="1200" cap="none" spc="0" normalizeH="0" baseline="0" noProof="0" dirty="0">
                  <a:ln>
                    <a:noFill/>
                  </a:ln>
                  <a:solidFill>
                    <a:srgbClr val="C70505">
                      <a:lumMod val="75000"/>
                    </a:srgbClr>
                  </a:solidFill>
                  <a:effectLst/>
                  <a:uLnTx/>
                  <a:uFillTx/>
                  <a:latin typeface="Cooper Black" pitchFamily="18" charset="0"/>
                  <a:ea typeface="+mn-ea"/>
                  <a:cs typeface="+mn-cs"/>
                </a:rPr>
                <a:t>You</a:t>
              </a:r>
              <a:endParaRPr kumimoji="0" lang="ru-RU" sz="4010" b="0" i="0" u="none" strike="noStrike" kern="1200" cap="none" spc="0" normalizeH="0" baseline="0" noProof="0" dirty="0">
                <a:ln>
                  <a:noFill/>
                </a:ln>
                <a:solidFill>
                  <a:srgbClr val="C7050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658544" y="2557298"/>
            <a:ext cx="1897486" cy="1013512"/>
            <a:chOff x="502243" y="3477598"/>
            <a:chExt cx="2271273" cy="1213164"/>
          </a:xfrm>
        </p:grpSpPr>
        <p:sp>
          <p:nvSpPr>
            <p:cNvPr id="20" name="foundation"/>
            <p:cNvSpPr>
              <a:spLocks noChangeArrowheads="1"/>
            </p:cNvSpPr>
            <p:nvPr/>
          </p:nvSpPr>
          <p:spPr bwMode="auto">
            <a:xfrm>
              <a:off x="502243" y="3477598"/>
              <a:ext cx="2271273" cy="121316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809911" y="3619499"/>
              <a:ext cx="1714969" cy="9096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B" sz="4010" b="0" i="0" u="none" strike="noStrike" kern="1200" cap="none" spc="0" normalizeH="0" baseline="0" noProof="0" dirty="0">
                  <a:ln>
                    <a:noFill/>
                  </a:ln>
                  <a:solidFill>
                    <a:srgbClr val="C70505">
                      <a:lumMod val="75000"/>
                    </a:srgbClr>
                  </a:solidFill>
                  <a:effectLst/>
                  <a:uLnTx/>
                  <a:uFillTx/>
                  <a:latin typeface="Cooper Black" pitchFamily="18" charset="0"/>
                  <a:ea typeface="+mn-ea"/>
                  <a:cs typeface="+mn-cs"/>
                </a:rPr>
                <a:t>We</a:t>
              </a:r>
              <a:endParaRPr kumimoji="0" lang="ru-RU" sz="4010" b="0" i="0" u="none" strike="noStrike" kern="1200" cap="none" spc="0" normalizeH="0" baseline="0" noProof="0" dirty="0">
                <a:ln>
                  <a:noFill/>
                </a:ln>
                <a:solidFill>
                  <a:srgbClr val="C7050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639402" y="3719267"/>
            <a:ext cx="1953070" cy="1013512"/>
            <a:chOff x="476250" y="5093108"/>
            <a:chExt cx="2337807" cy="1213164"/>
          </a:xfrm>
        </p:grpSpPr>
        <p:sp>
          <p:nvSpPr>
            <p:cNvPr id="28" name="foundation"/>
            <p:cNvSpPr>
              <a:spLocks noChangeArrowheads="1"/>
            </p:cNvSpPr>
            <p:nvPr/>
          </p:nvSpPr>
          <p:spPr bwMode="auto">
            <a:xfrm>
              <a:off x="476250" y="5093108"/>
              <a:ext cx="2337807" cy="121316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6251" y="5230524"/>
              <a:ext cx="2297266" cy="9702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1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oper Black" pitchFamily="18" charset="0"/>
                  <a:ea typeface="+mn-ea"/>
                  <a:cs typeface="+mn-cs"/>
                </a:rPr>
                <a:t> </a:t>
              </a:r>
              <a:r>
                <a:rPr kumimoji="0" lang="en-US" sz="4010" b="0" i="0" u="none" strike="noStrike" kern="1200" cap="none" spc="0" normalizeH="0" baseline="0" noProof="0" dirty="0">
                  <a:ln>
                    <a:noFill/>
                  </a:ln>
                  <a:solidFill>
                    <a:srgbClr val="C70505">
                      <a:lumMod val="75000"/>
                    </a:srgbClr>
                  </a:solidFill>
                  <a:effectLst/>
                  <a:uLnTx/>
                  <a:uFillTx/>
                  <a:latin typeface="Cooper Black" pitchFamily="18" charset="0"/>
                  <a:ea typeface="+mn-ea"/>
                  <a:cs typeface="+mn-cs"/>
                </a:rPr>
                <a:t>They</a:t>
              </a:r>
              <a:endParaRPr kumimoji="0" lang="ru-RU" sz="4010" b="0" i="0" u="none" strike="noStrike" kern="1200" cap="none" spc="0" normalizeH="0" baseline="0" noProof="0" dirty="0">
                <a:ln>
                  <a:noFill/>
                </a:ln>
                <a:solidFill>
                  <a:srgbClr val="C7050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9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rass"/>
          <p:cNvSpPr>
            <a:spLocks noChangeArrowheads="1"/>
          </p:cNvSpPr>
          <p:nvPr/>
        </p:nvSpPr>
        <p:spPr bwMode="auto">
          <a:xfrm>
            <a:off x="531087" y="5005240"/>
            <a:ext cx="11129827" cy="19184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83000">
                <a:schemeClr val="accent2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bush"/>
          <p:cNvSpPr>
            <a:spLocks/>
          </p:cNvSpPr>
          <p:nvPr/>
        </p:nvSpPr>
        <p:spPr bwMode="auto">
          <a:xfrm flipH="1">
            <a:off x="2925691" y="4652147"/>
            <a:ext cx="746195" cy="458339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house"/>
          <p:cNvSpPr>
            <a:spLocks/>
          </p:cNvSpPr>
          <p:nvPr/>
        </p:nvSpPr>
        <p:spPr bwMode="auto">
          <a:xfrm>
            <a:off x="6160888" y="2129127"/>
            <a:ext cx="5236685" cy="4728874"/>
          </a:xfrm>
          <a:custGeom>
            <a:avLst/>
            <a:gdLst>
              <a:gd name="T0" fmla="*/ 1008 w 2016"/>
              <a:gd name="T1" fmla="*/ 0 h 2029"/>
              <a:gd name="T2" fmla="*/ 0 w 2016"/>
              <a:gd name="T3" fmla="*/ 969 h 2029"/>
              <a:gd name="T4" fmla="*/ 0 w 2016"/>
              <a:gd name="T5" fmla="*/ 2029 h 2029"/>
              <a:gd name="T6" fmla="*/ 2016 w 2016"/>
              <a:gd name="T7" fmla="*/ 2029 h 2029"/>
              <a:gd name="T8" fmla="*/ 2016 w 2016"/>
              <a:gd name="T9" fmla="*/ 969 h 2029"/>
              <a:gd name="T10" fmla="*/ 1008 w 2016"/>
              <a:gd name="T11" fmla="*/ 0 h 2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16" h="2029">
                <a:moveTo>
                  <a:pt x="1008" y="0"/>
                </a:moveTo>
                <a:lnTo>
                  <a:pt x="0" y="969"/>
                </a:lnTo>
                <a:lnTo>
                  <a:pt x="0" y="2029"/>
                </a:lnTo>
                <a:lnTo>
                  <a:pt x="2016" y="2029"/>
                </a:lnTo>
                <a:lnTo>
                  <a:pt x="2016" y="969"/>
                </a:lnTo>
                <a:lnTo>
                  <a:pt x="1008" y="0"/>
                </a:lnTo>
                <a:close/>
              </a:path>
            </a:pathLst>
          </a:custGeom>
          <a:solidFill>
            <a:srgbClr val="960404"/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bush"/>
          <p:cNvSpPr>
            <a:spLocks/>
          </p:cNvSpPr>
          <p:nvPr/>
        </p:nvSpPr>
        <p:spPr bwMode="auto">
          <a:xfrm>
            <a:off x="7170985" y="6291014"/>
            <a:ext cx="1474392" cy="837407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bush"/>
          <p:cNvSpPr>
            <a:spLocks/>
          </p:cNvSpPr>
          <p:nvPr/>
        </p:nvSpPr>
        <p:spPr bwMode="auto">
          <a:xfrm>
            <a:off x="9171308" y="6140452"/>
            <a:ext cx="1674332" cy="1028434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bush"/>
          <p:cNvSpPr>
            <a:spLocks/>
          </p:cNvSpPr>
          <p:nvPr/>
        </p:nvSpPr>
        <p:spPr bwMode="auto">
          <a:xfrm flipH="1">
            <a:off x="6095999" y="6571865"/>
            <a:ext cx="931681" cy="572272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cloud"/>
          <p:cNvSpPr>
            <a:spLocks/>
          </p:cNvSpPr>
          <p:nvPr/>
        </p:nvSpPr>
        <p:spPr bwMode="auto">
          <a:xfrm>
            <a:off x="3461051" y="-34448"/>
            <a:ext cx="2583173" cy="1355838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cloud"/>
          <p:cNvSpPr>
            <a:spLocks/>
          </p:cNvSpPr>
          <p:nvPr/>
        </p:nvSpPr>
        <p:spPr bwMode="auto">
          <a:xfrm>
            <a:off x="1177028" y="-13564"/>
            <a:ext cx="2260309" cy="1270053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84952" y="3175025"/>
            <a:ext cx="4480607" cy="962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1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LIKES</a:t>
            </a:r>
          </a:p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1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DOESN’T LIKE</a:t>
            </a:r>
            <a:endParaRPr kumimoji="0" lang="ru-RU" sz="401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cloud"/>
          <p:cNvSpPr>
            <a:spLocks/>
          </p:cNvSpPr>
          <p:nvPr/>
        </p:nvSpPr>
        <p:spPr bwMode="auto">
          <a:xfrm>
            <a:off x="6108167" y="-13564"/>
            <a:ext cx="2352067" cy="1415426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cloud"/>
          <p:cNvSpPr>
            <a:spLocks/>
          </p:cNvSpPr>
          <p:nvPr/>
        </p:nvSpPr>
        <p:spPr bwMode="auto">
          <a:xfrm>
            <a:off x="602704" y="1256490"/>
            <a:ext cx="3145605" cy="1355838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house"/>
          <p:cNvSpPr>
            <a:spLocks/>
          </p:cNvSpPr>
          <p:nvPr/>
        </p:nvSpPr>
        <p:spPr bwMode="auto">
          <a:xfrm>
            <a:off x="709235" y="2177807"/>
            <a:ext cx="5120957" cy="4644264"/>
          </a:xfrm>
          <a:custGeom>
            <a:avLst/>
            <a:gdLst>
              <a:gd name="T0" fmla="*/ 1008 w 2016"/>
              <a:gd name="T1" fmla="*/ 0 h 2029"/>
              <a:gd name="T2" fmla="*/ 0 w 2016"/>
              <a:gd name="T3" fmla="*/ 969 h 2029"/>
              <a:gd name="T4" fmla="*/ 0 w 2016"/>
              <a:gd name="T5" fmla="*/ 2029 h 2029"/>
              <a:gd name="T6" fmla="*/ 2016 w 2016"/>
              <a:gd name="T7" fmla="*/ 2029 h 2029"/>
              <a:gd name="T8" fmla="*/ 2016 w 2016"/>
              <a:gd name="T9" fmla="*/ 969 h 2029"/>
              <a:gd name="T10" fmla="*/ 1008 w 2016"/>
              <a:gd name="T11" fmla="*/ 0 h 2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16" h="2029">
                <a:moveTo>
                  <a:pt x="1008" y="0"/>
                </a:moveTo>
                <a:lnTo>
                  <a:pt x="0" y="969"/>
                </a:lnTo>
                <a:lnTo>
                  <a:pt x="0" y="2029"/>
                </a:lnTo>
                <a:lnTo>
                  <a:pt x="2016" y="2029"/>
                </a:lnTo>
                <a:lnTo>
                  <a:pt x="2016" y="969"/>
                </a:lnTo>
                <a:lnTo>
                  <a:pt x="1008" y="0"/>
                </a:lnTo>
                <a:close/>
              </a:path>
            </a:pathLst>
          </a:custGeom>
          <a:solidFill>
            <a:srgbClr val="960404"/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1722" y="3175025"/>
            <a:ext cx="3707435" cy="962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1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LIKE</a:t>
            </a:r>
          </a:p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1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DON’T LIKE</a:t>
            </a:r>
            <a:endParaRPr kumimoji="0" lang="ru-RU" sz="401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cloud"/>
          <p:cNvSpPr>
            <a:spLocks/>
          </p:cNvSpPr>
          <p:nvPr/>
        </p:nvSpPr>
        <p:spPr bwMode="auto">
          <a:xfrm>
            <a:off x="4978756" y="1401863"/>
            <a:ext cx="2258822" cy="1551889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55688" y="1806342"/>
            <a:ext cx="986724" cy="938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83" b="1" i="0" u="none" strike="noStrike" kern="1200" cap="none" spc="0" normalizeH="0" baseline="0" noProof="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It</a:t>
            </a:r>
            <a:endParaRPr kumimoji="0" lang="ru-RU" sz="6683" b="1" i="0" u="none" strike="noStrike" kern="1200" cap="none" spc="0" normalizeH="0" baseline="0" noProof="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bush"/>
          <p:cNvSpPr>
            <a:spLocks/>
          </p:cNvSpPr>
          <p:nvPr/>
        </p:nvSpPr>
        <p:spPr bwMode="auto">
          <a:xfrm>
            <a:off x="2312703" y="6462509"/>
            <a:ext cx="1435605" cy="922321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bush"/>
          <p:cNvSpPr>
            <a:spLocks/>
          </p:cNvSpPr>
          <p:nvPr/>
        </p:nvSpPr>
        <p:spPr bwMode="auto">
          <a:xfrm>
            <a:off x="531087" y="6301191"/>
            <a:ext cx="1312058" cy="842946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bush"/>
          <p:cNvSpPr>
            <a:spLocks/>
          </p:cNvSpPr>
          <p:nvPr/>
        </p:nvSpPr>
        <p:spPr bwMode="auto">
          <a:xfrm>
            <a:off x="4589633" y="6357420"/>
            <a:ext cx="1240559" cy="704598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cloud"/>
          <p:cNvSpPr>
            <a:spLocks/>
          </p:cNvSpPr>
          <p:nvPr/>
        </p:nvSpPr>
        <p:spPr bwMode="auto">
          <a:xfrm>
            <a:off x="8460234" y="-56456"/>
            <a:ext cx="2583173" cy="1355838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45377" y="233661"/>
            <a:ext cx="1816614" cy="903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83" b="1" i="0" u="none" strike="noStrike" kern="1200" cap="none" spc="0" normalizeH="0" baseline="0" noProof="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She</a:t>
            </a:r>
            <a:endParaRPr kumimoji="0" lang="ru-RU" sz="6683" b="1" i="0" u="none" strike="noStrike" kern="1200" cap="none" spc="0" normalizeH="0" baseline="0" noProof="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cloud"/>
          <p:cNvSpPr>
            <a:spLocks/>
          </p:cNvSpPr>
          <p:nvPr/>
        </p:nvSpPr>
        <p:spPr bwMode="auto">
          <a:xfrm>
            <a:off x="8902677" y="1321391"/>
            <a:ext cx="2583173" cy="1355838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8614" y="233662"/>
            <a:ext cx="1367077" cy="819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83" b="1" i="0" u="none" strike="noStrike" kern="1200" cap="none" spc="0" normalizeH="0" baseline="0" noProof="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He</a:t>
            </a:r>
            <a:endParaRPr kumimoji="0" lang="ru-RU" sz="6683" b="1" i="0" u="none" strike="noStrike" kern="1200" cap="none" spc="0" normalizeH="0" baseline="0" noProof="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98689" y="233662"/>
            <a:ext cx="660469" cy="819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83" b="1" i="0" u="none" strike="noStrike" kern="1200" cap="none" spc="0" normalizeH="0" baseline="0" noProof="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  <a:endParaRPr kumimoji="0" lang="ru-RU" sz="6683" b="1" i="0" u="none" strike="noStrike" kern="1200" cap="none" spc="0" normalizeH="0" baseline="0" noProof="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72915" y="240939"/>
            <a:ext cx="2022572" cy="896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83" b="1" i="0" u="none" strike="noStrike" kern="1200" cap="none" spc="0" normalizeH="0" baseline="0" noProof="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You</a:t>
            </a:r>
            <a:endParaRPr kumimoji="0" lang="ru-RU" sz="6683" b="1" i="0" u="none" strike="noStrike" kern="1200" cap="none" spc="0" normalizeH="0" baseline="0" noProof="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4164" y="1551967"/>
            <a:ext cx="2583173" cy="922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83" b="1" i="0" u="none" strike="noStrike" kern="1200" cap="none" spc="0" normalizeH="0" baseline="0" noProof="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They</a:t>
            </a:r>
            <a:endParaRPr kumimoji="0" lang="ru-RU" sz="6683" b="1" i="0" u="none" strike="noStrike" kern="1200" cap="none" spc="0" normalizeH="0" baseline="0" noProof="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387735" y="1671066"/>
            <a:ext cx="1599448" cy="803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83" b="1" i="0" u="none" strike="noStrike" kern="1200" cap="none" spc="0" normalizeH="0" baseline="0" noProof="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We</a:t>
            </a:r>
            <a:endParaRPr kumimoji="0" lang="ru-RU" sz="6683" b="1" i="0" u="none" strike="noStrike" kern="1200" cap="none" spc="0" normalizeH="0" baseline="0" noProof="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94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0086E-6 -4.1686E-6 L 0.44317 0.5980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9" y="298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77556E-17 L -0.28229 0.6513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4618E-6 1.97216E-6 L -0.39671 0.5933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36" y="29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7725E-7 2.01856E-6 L 1.47725E-7 0.5817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275E-6 -3.48028E-6 L 0.05576 0.5713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" y="285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2416E-6 3.45708E-6 L 0.21729 0.4831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5" y="24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051E-6 -4.17633E-6 L -0.48821 0.4785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23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3" grpId="0" animBg="1"/>
      <p:bldP spid="60" grpId="0" animBg="1"/>
      <p:bldP spid="116" grpId="0" animBg="1"/>
      <p:bldP spid="118" grpId="0" animBg="1"/>
      <p:bldP spid="154" grpId="0" animBg="1"/>
      <p:bldP spid="168" grpId="0" animBg="1"/>
      <p:bldP spid="167" grpId="0" animBg="1"/>
      <p:bldP spid="23" grpId="0"/>
      <p:bldP spid="169" grpId="0" animBg="1"/>
      <p:bldP spid="67" grpId="0" animBg="1"/>
      <p:bldP spid="62" grpId="0" animBg="1"/>
      <p:bldP spid="4" grpId="0"/>
      <p:bldP spid="65" grpId="0" animBg="1"/>
      <p:bldP spid="11" grpId="0"/>
      <p:bldP spid="11" grpId="1"/>
      <p:bldP spid="117" grpId="0" animBg="1"/>
      <p:bldP spid="61" grpId="0" animBg="1"/>
      <p:bldP spid="59" grpId="0" animBg="1"/>
      <p:bldP spid="64" grpId="0" animBg="1"/>
      <p:bldP spid="14" grpId="0"/>
      <p:bldP spid="14" grpId="1"/>
      <p:bldP spid="66" grpId="0" animBg="1"/>
      <p:bldP spid="3" grpId="0"/>
      <p:bldP spid="3" grpId="1"/>
      <p:bldP spid="2" grpId="0"/>
      <p:bldP spid="2" grpId="1"/>
      <p:bldP spid="7" grpId="0"/>
      <p:bldP spid="7" grpId="1"/>
      <p:bldP spid="9" grpId="0"/>
      <p:bldP spid="9" grpId="1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rass"/>
          <p:cNvSpPr>
            <a:spLocks noChangeArrowheads="1"/>
          </p:cNvSpPr>
          <p:nvPr/>
        </p:nvSpPr>
        <p:spPr bwMode="auto">
          <a:xfrm>
            <a:off x="531086" y="4982377"/>
            <a:ext cx="11166060" cy="187562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83000">
                <a:schemeClr val="accent2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bush"/>
          <p:cNvSpPr>
            <a:spLocks/>
          </p:cNvSpPr>
          <p:nvPr/>
        </p:nvSpPr>
        <p:spPr bwMode="auto">
          <a:xfrm flipH="1">
            <a:off x="8395741" y="4627825"/>
            <a:ext cx="746195" cy="458339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cloud"/>
          <p:cNvSpPr>
            <a:spLocks/>
          </p:cNvSpPr>
          <p:nvPr/>
        </p:nvSpPr>
        <p:spPr bwMode="auto">
          <a:xfrm>
            <a:off x="8651098" y="-206820"/>
            <a:ext cx="2885647" cy="1853917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cloud"/>
          <p:cNvSpPr>
            <a:spLocks/>
          </p:cNvSpPr>
          <p:nvPr/>
        </p:nvSpPr>
        <p:spPr bwMode="auto">
          <a:xfrm>
            <a:off x="629005" y="132526"/>
            <a:ext cx="2110381" cy="1355838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bush"/>
          <p:cNvSpPr>
            <a:spLocks/>
          </p:cNvSpPr>
          <p:nvPr/>
        </p:nvSpPr>
        <p:spPr bwMode="auto">
          <a:xfrm>
            <a:off x="10670406" y="4697204"/>
            <a:ext cx="806255" cy="457927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bush"/>
          <p:cNvSpPr>
            <a:spLocks/>
          </p:cNvSpPr>
          <p:nvPr/>
        </p:nvSpPr>
        <p:spPr bwMode="auto">
          <a:xfrm>
            <a:off x="9808952" y="5347184"/>
            <a:ext cx="1474392" cy="837407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bush"/>
          <p:cNvSpPr>
            <a:spLocks/>
          </p:cNvSpPr>
          <p:nvPr/>
        </p:nvSpPr>
        <p:spPr bwMode="auto">
          <a:xfrm>
            <a:off x="10093921" y="5570387"/>
            <a:ext cx="1674332" cy="1028434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bush"/>
          <p:cNvSpPr>
            <a:spLocks/>
          </p:cNvSpPr>
          <p:nvPr/>
        </p:nvSpPr>
        <p:spPr bwMode="auto">
          <a:xfrm>
            <a:off x="8759908" y="6006083"/>
            <a:ext cx="1240559" cy="704598"/>
          </a:xfrm>
          <a:custGeom>
            <a:avLst/>
            <a:gdLst>
              <a:gd name="T0" fmla="*/ 399 w 426"/>
              <a:gd name="T1" fmla="*/ 131 h 294"/>
              <a:gd name="T2" fmla="*/ 342 w 426"/>
              <a:gd name="T3" fmla="*/ 77 h 294"/>
              <a:gd name="T4" fmla="*/ 343 w 426"/>
              <a:gd name="T5" fmla="*/ 66 h 294"/>
              <a:gd name="T6" fmla="*/ 293 w 426"/>
              <a:gd name="T7" fmla="*/ 16 h 294"/>
              <a:gd name="T8" fmla="*/ 284 w 426"/>
              <a:gd name="T9" fmla="*/ 17 h 294"/>
              <a:gd name="T10" fmla="*/ 243 w 426"/>
              <a:gd name="T11" fmla="*/ 0 h 294"/>
              <a:gd name="T12" fmla="*/ 190 w 426"/>
              <a:gd name="T13" fmla="*/ 37 h 294"/>
              <a:gd name="T14" fmla="*/ 161 w 426"/>
              <a:gd name="T15" fmla="*/ 29 h 294"/>
              <a:gd name="T16" fmla="*/ 101 w 426"/>
              <a:gd name="T17" fmla="*/ 90 h 294"/>
              <a:gd name="T18" fmla="*/ 101 w 426"/>
              <a:gd name="T19" fmla="*/ 92 h 294"/>
              <a:gd name="T20" fmla="*/ 82 w 426"/>
              <a:gd name="T21" fmla="*/ 90 h 294"/>
              <a:gd name="T22" fmla="*/ 0 w 426"/>
              <a:gd name="T23" fmla="*/ 172 h 294"/>
              <a:gd name="T24" fmla="*/ 57 w 426"/>
              <a:gd name="T25" fmla="*/ 251 h 294"/>
              <a:gd name="T26" fmla="*/ 86 w 426"/>
              <a:gd name="T27" fmla="*/ 282 h 294"/>
              <a:gd name="T28" fmla="*/ 132 w 426"/>
              <a:gd name="T29" fmla="*/ 282 h 294"/>
              <a:gd name="T30" fmla="*/ 166 w 426"/>
              <a:gd name="T31" fmla="*/ 294 h 294"/>
              <a:gd name="T32" fmla="*/ 205 w 426"/>
              <a:gd name="T33" fmla="*/ 278 h 294"/>
              <a:gd name="T34" fmla="*/ 241 w 426"/>
              <a:gd name="T35" fmla="*/ 290 h 294"/>
              <a:gd name="T36" fmla="*/ 289 w 426"/>
              <a:gd name="T37" fmla="*/ 264 h 294"/>
              <a:gd name="T38" fmla="*/ 340 w 426"/>
              <a:gd name="T39" fmla="*/ 281 h 294"/>
              <a:gd name="T40" fmla="*/ 426 w 426"/>
              <a:gd name="T41" fmla="*/ 194 h 294"/>
              <a:gd name="T42" fmla="*/ 399 w 426"/>
              <a:gd name="T43" fmla="*/ 131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6" h="294">
                <a:moveTo>
                  <a:pt x="399" y="131"/>
                </a:moveTo>
                <a:cubicBezTo>
                  <a:pt x="396" y="102"/>
                  <a:pt x="372" y="78"/>
                  <a:pt x="342" y="77"/>
                </a:cubicBezTo>
                <a:cubicBezTo>
                  <a:pt x="343" y="74"/>
                  <a:pt x="343" y="70"/>
                  <a:pt x="343" y="66"/>
                </a:cubicBezTo>
                <a:cubicBezTo>
                  <a:pt x="343" y="39"/>
                  <a:pt x="321" y="16"/>
                  <a:pt x="293" y="16"/>
                </a:cubicBezTo>
                <a:cubicBezTo>
                  <a:pt x="290" y="16"/>
                  <a:pt x="287" y="17"/>
                  <a:pt x="284" y="17"/>
                </a:cubicBezTo>
                <a:cubicBezTo>
                  <a:pt x="274" y="7"/>
                  <a:pt x="259" y="0"/>
                  <a:pt x="243" y="0"/>
                </a:cubicBezTo>
                <a:cubicBezTo>
                  <a:pt x="219" y="0"/>
                  <a:pt x="198" y="15"/>
                  <a:pt x="190" y="37"/>
                </a:cubicBezTo>
                <a:cubicBezTo>
                  <a:pt x="182" y="32"/>
                  <a:pt x="172" y="29"/>
                  <a:pt x="161" y="29"/>
                </a:cubicBezTo>
                <a:cubicBezTo>
                  <a:pt x="128" y="29"/>
                  <a:pt x="101" y="56"/>
                  <a:pt x="101" y="90"/>
                </a:cubicBezTo>
                <a:cubicBezTo>
                  <a:pt x="101" y="91"/>
                  <a:pt x="101" y="91"/>
                  <a:pt x="101" y="92"/>
                </a:cubicBezTo>
                <a:cubicBezTo>
                  <a:pt x="95" y="91"/>
                  <a:pt x="89" y="90"/>
                  <a:pt x="82" y="90"/>
                </a:cubicBezTo>
                <a:cubicBezTo>
                  <a:pt x="37" y="90"/>
                  <a:pt x="0" y="127"/>
                  <a:pt x="0" y="172"/>
                </a:cubicBezTo>
                <a:cubicBezTo>
                  <a:pt x="0" y="209"/>
                  <a:pt x="24" y="240"/>
                  <a:pt x="57" y="251"/>
                </a:cubicBezTo>
                <a:cubicBezTo>
                  <a:pt x="62" y="264"/>
                  <a:pt x="72" y="276"/>
                  <a:pt x="86" y="282"/>
                </a:cubicBezTo>
                <a:cubicBezTo>
                  <a:pt x="101" y="289"/>
                  <a:pt x="118" y="289"/>
                  <a:pt x="132" y="282"/>
                </a:cubicBezTo>
                <a:cubicBezTo>
                  <a:pt x="141" y="290"/>
                  <a:pt x="153" y="294"/>
                  <a:pt x="166" y="294"/>
                </a:cubicBezTo>
                <a:cubicBezTo>
                  <a:pt x="181" y="294"/>
                  <a:pt x="195" y="288"/>
                  <a:pt x="205" y="278"/>
                </a:cubicBezTo>
                <a:cubicBezTo>
                  <a:pt x="215" y="285"/>
                  <a:pt x="227" y="290"/>
                  <a:pt x="241" y="290"/>
                </a:cubicBezTo>
                <a:cubicBezTo>
                  <a:pt x="261" y="290"/>
                  <a:pt x="278" y="280"/>
                  <a:pt x="289" y="264"/>
                </a:cubicBezTo>
                <a:cubicBezTo>
                  <a:pt x="303" y="274"/>
                  <a:pt x="321" y="281"/>
                  <a:pt x="340" y="281"/>
                </a:cubicBezTo>
                <a:cubicBezTo>
                  <a:pt x="387" y="281"/>
                  <a:pt x="426" y="242"/>
                  <a:pt x="426" y="194"/>
                </a:cubicBezTo>
                <a:cubicBezTo>
                  <a:pt x="426" y="169"/>
                  <a:pt x="416" y="147"/>
                  <a:pt x="399" y="131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bush"/>
          <p:cNvSpPr>
            <a:spLocks/>
          </p:cNvSpPr>
          <p:nvPr/>
        </p:nvSpPr>
        <p:spPr bwMode="auto">
          <a:xfrm>
            <a:off x="1546867" y="5530973"/>
            <a:ext cx="1312058" cy="842946"/>
          </a:xfrm>
          <a:custGeom>
            <a:avLst/>
            <a:gdLst>
              <a:gd name="T0" fmla="*/ 536 w 594"/>
              <a:gd name="T1" fmla="*/ 220 h 464"/>
              <a:gd name="T2" fmla="*/ 547 w 594"/>
              <a:gd name="T3" fmla="*/ 182 h 464"/>
              <a:gd name="T4" fmla="*/ 477 w 594"/>
              <a:gd name="T5" fmla="*/ 112 h 464"/>
              <a:gd name="T6" fmla="*/ 477 w 594"/>
              <a:gd name="T7" fmla="*/ 112 h 464"/>
              <a:gd name="T8" fmla="*/ 400 w 594"/>
              <a:gd name="T9" fmla="*/ 35 h 464"/>
              <a:gd name="T10" fmla="*/ 337 w 594"/>
              <a:gd name="T11" fmla="*/ 68 h 464"/>
              <a:gd name="T12" fmla="*/ 252 w 594"/>
              <a:gd name="T13" fmla="*/ 0 h 464"/>
              <a:gd name="T14" fmla="*/ 170 w 594"/>
              <a:gd name="T15" fmla="*/ 58 h 464"/>
              <a:gd name="T16" fmla="*/ 105 w 594"/>
              <a:gd name="T17" fmla="*/ 123 h 464"/>
              <a:gd name="T18" fmla="*/ 0 w 594"/>
              <a:gd name="T19" fmla="*/ 242 h 464"/>
              <a:gd name="T20" fmla="*/ 84 w 594"/>
              <a:gd name="T21" fmla="*/ 355 h 464"/>
              <a:gd name="T22" fmla="*/ 80 w 594"/>
              <a:gd name="T23" fmla="*/ 379 h 464"/>
              <a:gd name="T24" fmla="*/ 165 w 594"/>
              <a:gd name="T25" fmla="*/ 464 h 464"/>
              <a:gd name="T26" fmla="*/ 242 w 594"/>
              <a:gd name="T27" fmla="*/ 415 h 464"/>
              <a:gd name="T28" fmla="*/ 318 w 594"/>
              <a:gd name="T29" fmla="*/ 458 h 464"/>
              <a:gd name="T30" fmla="*/ 386 w 594"/>
              <a:gd name="T31" fmla="*/ 425 h 464"/>
              <a:gd name="T32" fmla="*/ 467 w 594"/>
              <a:gd name="T33" fmla="*/ 454 h 464"/>
              <a:gd name="T34" fmla="*/ 594 w 594"/>
              <a:gd name="T35" fmla="*/ 326 h 464"/>
              <a:gd name="T36" fmla="*/ 536 w 594"/>
              <a:gd name="T37" fmla="*/ 22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4" h="464">
                <a:moveTo>
                  <a:pt x="536" y="220"/>
                </a:moveTo>
                <a:cubicBezTo>
                  <a:pt x="543" y="209"/>
                  <a:pt x="547" y="196"/>
                  <a:pt x="547" y="182"/>
                </a:cubicBezTo>
                <a:cubicBezTo>
                  <a:pt x="547" y="143"/>
                  <a:pt x="516" y="112"/>
                  <a:pt x="477" y="112"/>
                </a:cubicBezTo>
                <a:cubicBezTo>
                  <a:pt x="477" y="112"/>
                  <a:pt x="477" y="112"/>
                  <a:pt x="477" y="112"/>
                </a:cubicBezTo>
                <a:cubicBezTo>
                  <a:pt x="477" y="70"/>
                  <a:pt x="442" y="35"/>
                  <a:pt x="400" y="35"/>
                </a:cubicBezTo>
                <a:cubicBezTo>
                  <a:pt x="374" y="35"/>
                  <a:pt x="351" y="48"/>
                  <a:pt x="337" y="68"/>
                </a:cubicBezTo>
                <a:cubicBezTo>
                  <a:pt x="329" y="29"/>
                  <a:pt x="294" y="0"/>
                  <a:pt x="252" y="0"/>
                </a:cubicBezTo>
                <a:cubicBezTo>
                  <a:pt x="214" y="0"/>
                  <a:pt x="182" y="24"/>
                  <a:pt x="170" y="58"/>
                </a:cubicBezTo>
                <a:cubicBezTo>
                  <a:pt x="138" y="67"/>
                  <a:pt x="114" y="92"/>
                  <a:pt x="105" y="123"/>
                </a:cubicBezTo>
                <a:cubicBezTo>
                  <a:pt x="46" y="130"/>
                  <a:pt x="0" y="180"/>
                  <a:pt x="0" y="242"/>
                </a:cubicBezTo>
                <a:cubicBezTo>
                  <a:pt x="0" y="295"/>
                  <a:pt x="35" y="340"/>
                  <a:pt x="84" y="355"/>
                </a:cubicBezTo>
                <a:cubicBezTo>
                  <a:pt x="82" y="363"/>
                  <a:pt x="80" y="371"/>
                  <a:pt x="80" y="379"/>
                </a:cubicBezTo>
                <a:cubicBezTo>
                  <a:pt x="80" y="426"/>
                  <a:pt x="118" y="464"/>
                  <a:pt x="165" y="464"/>
                </a:cubicBezTo>
                <a:cubicBezTo>
                  <a:pt x="199" y="464"/>
                  <a:pt x="229" y="444"/>
                  <a:pt x="242" y="415"/>
                </a:cubicBezTo>
                <a:cubicBezTo>
                  <a:pt x="258" y="441"/>
                  <a:pt x="286" y="458"/>
                  <a:pt x="318" y="458"/>
                </a:cubicBezTo>
                <a:cubicBezTo>
                  <a:pt x="345" y="458"/>
                  <a:pt x="370" y="445"/>
                  <a:pt x="386" y="425"/>
                </a:cubicBezTo>
                <a:cubicBezTo>
                  <a:pt x="408" y="443"/>
                  <a:pt x="436" y="454"/>
                  <a:pt x="467" y="454"/>
                </a:cubicBezTo>
                <a:cubicBezTo>
                  <a:pt x="537" y="454"/>
                  <a:pt x="594" y="397"/>
                  <a:pt x="594" y="326"/>
                </a:cubicBezTo>
                <a:cubicBezTo>
                  <a:pt x="594" y="282"/>
                  <a:pt x="571" y="242"/>
                  <a:pt x="536" y="22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4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85969" y="-448885"/>
            <a:ext cx="9159164" cy="2866768"/>
            <a:chOff x="575354" y="-509304"/>
            <a:chExt cx="11552791" cy="3748282"/>
          </a:xfrm>
        </p:grpSpPr>
        <p:sp>
          <p:nvSpPr>
            <p:cNvPr id="167" name="cloud"/>
            <p:cNvSpPr>
              <a:spLocks/>
            </p:cNvSpPr>
            <p:nvPr/>
          </p:nvSpPr>
          <p:spPr bwMode="auto">
            <a:xfrm>
              <a:off x="652167" y="-509304"/>
              <a:ext cx="11126911" cy="3748282"/>
            </a:xfrm>
            <a:custGeom>
              <a:avLst/>
              <a:gdLst>
                <a:gd name="T0" fmla="*/ 536 w 594"/>
                <a:gd name="T1" fmla="*/ 220 h 464"/>
                <a:gd name="T2" fmla="*/ 547 w 594"/>
                <a:gd name="T3" fmla="*/ 182 h 464"/>
                <a:gd name="T4" fmla="*/ 477 w 594"/>
                <a:gd name="T5" fmla="*/ 112 h 464"/>
                <a:gd name="T6" fmla="*/ 477 w 594"/>
                <a:gd name="T7" fmla="*/ 112 h 464"/>
                <a:gd name="T8" fmla="*/ 400 w 594"/>
                <a:gd name="T9" fmla="*/ 35 h 464"/>
                <a:gd name="T10" fmla="*/ 337 w 594"/>
                <a:gd name="T11" fmla="*/ 68 h 464"/>
                <a:gd name="T12" fmla="*/ 252 w 594"/>
                <a:gd name="T13" fmla="*/ 0 h 464"/>
                <a:gd name="T14" fmla="*/ 170 w 594"/>
                <a:gd name="T15" fmla="*/ 58 h 464"/>
                <a:gd name="T16" fmla="*/ 105 w 594"/>
                <a:gd name="T17" fmla="*/ 123 h 464"/>
                <a:gd name="T18" fmla="*/ 0 w 594"/>
                <a:gd name="T19" fmla="*/ 242 h 464"/>
                <a:gd name="T20" fmla="*/ 84 w 594"/>
                <a:gd name="T21" fmla="*/ 355 h 464"/>
                <a:gd name="T22" fmla="*/ 80 w 594"/>
                <a:gd name="T23" fmla="*/ 379 h 464"/>
                <a:gd name="T24" fmla="*/ 165 w 594"/>
                <a:gd name="T25" fmla="*/ 464 h 464"/>
                <a:gd name="T26" fmla="*/ 242 w 594"/>
                <a:gd name="T27" fmla="*/ 415 h 464"/>
                <a:gd name="T28" fmla="*/ 318 w 594"/>
                <a:gd name="T29" fmla="*/ 458 h 464"/>
                <a:gd name="T30" fmla="*/ 386 w 594"/>
                <a:gd name="T31" fmla="*/ 425 h 464"/>
                <a:gd name="T32" fmla="*/ 467 w 594"/>
                <a:gd name="T33" fmla="*/ 454 h 464"/>
                <a:gd name="T34" fmla="*/ 594 w 594"/>
                <a:gd name="T35" fmla="*/ 326 h 464"/>
                <a:gd name="T36" fmla="*/ 536 w 594"/>
                <a:gd name="T37" fmla="*/ 22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4" h="464">
                  <a:moveTo>
                    <a:pt x="536" y="220"/>
                  </a:moveTo>
                  <a:cubicBezTo>
                    <a:pt x="543" y="209"/>
                    <a:pt x="547" y="196"/>
                    <a:pt x="547" y="182"/>
                  </a:cubicBezTo>
                  <a:cubicBezTo>
                    <a:pt x="547" y="143"/>
                    <a:pt x="516" y="112"/>
                    <a:pt x="477" y="112"/>
                  </a:cubicBezTo>
                  <a:cubicBezTo>
                    <a:pt x="477" y="112"/>
                    <a:pt x="477" y="112"/>
                    <a:pt x="477" y="112"/>
                  </a:cubicBezTo>
                  <a:cubicBezTo>
                    <a:pt x="477" y="70"/>
                    <a:pt x="442" y="35"/>
                    <a:pt x="400" y="35"/>
                  </a:cubicBezTo>
                  <a:cubicBezTo>
                    <a:pt x="374" y="35"/>
                    <a:pt x="351" y="48"/>
                    <a:pt x="337" y="68"/>
                  </a:cubicBezTo>
                  <a:cubicBezTo>
                    <a:pt x="329" y="29"/>
                    <a:pt x="294" y="0"/>
                    <a:pt x="252" y="0"/>
                  </a:cubicBezTo>
                  <a:cubicBezTo>
                    <a:pt x="214" y="0"/>
                    <a:pt x="182" y="24"/>
                    <a:pt x="170" y="58"/>
                  </a:cubicBezTo>
                  <a:cubicBezTo>
                    <a:pt x="138" y="67"/>
                    <a:pt x="114" y="92"/>
                    <a:pt x="105" y="123"/>
                  </a:cubicBezTo>
                  <a:cubicBezTo>
                    <a:pt x="46" y="130"/>
                    <a:pt x="0" y="180"/>
                    <a:pt x="0" y="242"/>
                  </a:cubicBezTo>
                  <a:cubicBezTo>
                    <a:pt x="0" y="295"/>
                    <a:pt x="35" y="340"/>
                    <a:pt x="84" y="355"/>
                  </a:cubicBezTo>
                  <a:cubicBezTo>
                    <a:pt x="82" y="363"/>
                    <a:pt x="80" y="371"/>
                    <a:pt x="80" y="379"/>
                  </a:cubicBezTo>
                  <a:cubicBezTo>
                    <a:pt x="80" y="426"/>
                    <a:pt x="118" y="464"/>
                    <a:pt x="165" y="464"/>
                  </a:cubicBezTo>
                  <a:cubicBezTo>
                    <a:pt x="199" y="464"/>
                    <a:pt x="229" y="444"/>
                    <a:pt x="242" y="415"/>
                  </a:cubicBezTo>
                  <a:cubicBezTo>
                    <a:pt x="258" y="441"/>
                    <a:pt x="286" y="458"/>
                    <a:pt x="318" y="458"/>
                  </a:cubicBezTo>
                  <a:cubicBezTo>
                    <a:pt x="345" y="458"/>
                    <a:pt x="370" y="445"/>
                    <a:pt x="386" y="425"/>
                  </a:cubicBezTo>
                  <a:cubicBezTo>
                    <a:pt x="408" y="443"/>
                    <a:pt x="436" y="454"/>
                    <a:pt x="467" y="454"/>
                  </a:cubicBezTo>
                  <a:cubicBezTo>
                    <a:pt x="537" y="454"/>
                    <a:pt x="594" y="397"/>
                    <a:pt x="594" y="326"/>
                  </a:cubicBezTo>
                  <a:cubicBezTo>
                    <a:pt x="594" y="282"/>
                    <a:pt x="571" y="242"/>
                    <a:pt x="536" y="22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106910" tIns="53455" rIns="106910" bIns="5345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575354" y="431515"/>
              <a:ext cx="11552791" cy="172605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14" b="1" i="0" u="none" strike="noStrike" kern="1200" cap="none" spc="0" normalizeH="0" baseline="0" noProof="0" dirty="0">
                  <a:ln w="11430"/>
                  <a:solidFill>
                    <a:srgbClr val="B086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ooper Black" pitchFamily="18" charset="0"/>
                  <a:ea typeface="+mn-ea"/>
                  <a:cs typeface="Aharoni" pitchFamily="2" charset="-79"/>
                </a:rPr>
                <a:t>I</a:t>
              </a:r>
              <a:r>
                <a:rPr kumimoji="0" lang="en-US" sz="5514" b="1" i="0" u="none" strike="noStrike" kern="1200" cap="none" spc="0" normalizeH="0" baseline="0" noProof="0" dirty="0">
                  <a:ln w="11430"/>
                  <a:solidFill>
                    <a:srgbClr val="C70505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Aharoni" pitchFamily="2" charset="-79"/>
                </a:rPr>
                <a:t> like </a:t>
              </a:r>
              <a:r>
                <a:rPr kumimoji="0" lang="en-US" sz="5514" b="1" i="0" u="none" strike="noStrike" kern="1200" cap="none" spc="0" normalizeH="0" baseline="0" noProof="0" dirty="0">
                  <a:ln w="11430">
                    <a:solidFill>
                      <a:srgbClr val="C89800"/>
                    </a:solidFill>
                  </a:ln>
                  <a:solidFill>
                    <a:srgbClr val="B086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Aharoni" pitchFamily="2" charset="-79"/>
                </a:rPr>
                <a:t>walking a dog.</a:t>
              </a:r>
              <a:endParaRPr kumimoji="0" lang="ru-RU" sz="5514" b="1" i="0" u="none" strike="noStrike" kern="1200" cap="none" spc="0" normalizeH="0" baseline="0" noProof="0" dirty="0">
                <a:ln w="11430">
                  <a:solidFill>
                    <a:srgbClr val="C89800"/>
                  </a:solidFill>
                </a:ln>
                <a:solidFill>
                  <a:srgbClr val="B086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haroni" pitchFamily="2" charset="-79"/>
              </a:endParaRPr>
            </a:p>
          </p:txBody>
        </p:sp>
      </p:grpSp>
      <p:grpSp>
        <p:nvGrpSpPr>
          <p:cNvPr id="22" name="tree"/>
          <p:cNvGrpSpPr/>
          <p:nvPr/>
        </p:nvGrpSpPr>
        <p:grpSpPr>
          <a:xfrm>
            <a:off x="8021977" y="2144402"/>
            <a:ext cx="3051557" cy="2918508"/>
            <a:chOff x="7102106" y="1988454"/>
            <a:chExt cx="2507087" cy="2918508"/>
          </a:xfrm>
        </p:grpSpPr>
        <p:sp>
          <p:nvSpPr>
            <p:cNvPr id="23" name="tree trunk"/>
            <p:cNvSpPr>
              <a:spLocks/>
            </p:cNvSpPr>
            <p:nvPr/>
          </p:nvSpPr>
          <p:spPr bwMode="auto">
            <a:xfrm>
              <a:off x="8022238" y="3608443"/>
              <a:ext cx="911039" cy="1298519"/>
            </a:xfrm>
            <a:custGeom>
              <a:avLst/>
              <a:gdLst>
                <a:gd name="T0" fmla="*/ 392 w 395"/>
                <a:gd name="T1" fmla="*/ 99 h 563"/>
                <a:gd name="T2" fmla="*/ 360 w 395"/>
                <a:gd name="T3" fmla="*/ 59 h 563"/>
                <a:gd name="T4" fmla="*/ 350 w 395"/>
                <a:gd name="T5" fmla="*/ 54 h 563"/>
                <a:gd name="T6" fmla="*/ 343 w 395"/>
                <a:gd name="T7" fmla="*/ 57 h 563"/>
                <a:gd name="T8" fmla="*/ 244 w 395"/>
                <a:gd name="T9" fmla="*/ 136 h 563"/>
                <a:gd name="T10" fmla="*/ 236 w 395"/>
                <a:gd name="T11" fmla="*/ 132 h 563"/>
                <a:gd name="T12" fmla="*/ 236 w 395"/>
                <a:gd name="T13" fmla="*/ 12 h 563"/>
                <a:gd name="T14" fmla="*/ 224 w 395"/>
                <a:gd name="T15" fmla="*/ 0 h 563"/>
                <a:gd name="T16" fmla="*/ 170 w 395"/>
                <a:gd name="T17" fmla="*/ 0 h 563"/>
                <a:gd name="T18" fmla="*/ 158 w 395"/>
                <a:gd name="T19" fmla="*/ 12 h 563"/>
                <a:gd name="T20" fmla="*/ 158 w 395"/>
                <a:gd name="T21" fmla="*/ 134 h 563"/>
                <a:gd name="T22" fmla="*/ 151 w 395"/>
                <a:gd name="T23" fmla="*/ 136 h 563"/>
                <a:gd name="T24" fmla="*/ 51 w 395"/>
                <a:gd name="T25" fmla="*/ 57 h 563"/>
                <a:gd name="T26" fmla="*/ 44 w 395"/>
                <a:gd name="T27" fmla="*/ 54 h 563"/>
                <a:gd name="T28" fmla="*/ 35 w 395"/>
                <a:gd name="T29" fmla="*/ 59 h 563"/>
                <a:gd name="T30" fmla="*/ 2 w 395"/>
                <a:gd name="T31" fmla="*/ 99 h 563"/>
                <a:gd name="T32" fmla="*/ 0 w 395"/>
                <a:gd name="T33" fmla="*/ 108 h 563"/>
                <a:gd name="T34" fmla="*/ 4 w 395"/>
                <a:gd name="T35" fmla="*/ 116 h 563"/>
                <a:gd name="T36" fmla="*/ 130 w 395"/>
                <a:gd name="T37" fmla="*/ 216 h 563"/>
                <a:gd name="T38" fmla="*/ 130 w 395"/>
                <a:gd name="T39" fmla="*/ 475 h 563"/>
                <a:gd name="T40" fmla="*/ 125 w 395"/>
                <a:gd name="T41" fmla="*/ 495 h 563"/>
                <a:gd name="T42" fmla="*/ 110 w 395"/>
                <a:gd name="T43" fmla="*/ 511 h 563"/>
                <a:gd name="T44" fmla="*/ 74 w 395"/>
                <a:gd name="T45" fmla="*/ 536 h 563"/>
                <a:gd name="T46" fmla="*/ 73 w 395"/>
                <a:gd name="T47" fmla="*/ 537 h 563"/>
                <a:gd name="T48" fmla="*/ 32 w 395"/>
                <a:gd name="T49" fmla="*/ 558 h 563"/>
                <a:gd name="T50" fmla="*/ 30 w 395"/>
                <a:gd name="T51" fmla="*/ 560 h 563"/>
                <a:gd name="T52" fmla="*/ 32 w 395"/>
                <a:gd name="T53" fmla="*/ 562 h 563"/>
                <a:gd name="T54" fmla="*/ 196 w 395"/>
                <a:gd name="T55" fmla="*/ 563 h 563"/>
                <a:gd name="T56" fmla="*/ 359 w 395"/>
                <a:gd name="T57" fmla="*/ 562 h 563"/>
                <a:gd name="T58" fmla="*/ 361 w 395"/>
                <a:gd name="T59" fmla="*/ 560 h 563"/>
                <a:gd name="T60" fmla="*/ 360 w 395"/>
                <a:gd name="T61" fmla="*/ 558 h 563"/>
                <a:gd name="T62" fmla="*/ 318 w 395"/>
                <a:gd name="T63" fmla="*/ 537 h 563"/>
                <a:gd name="T64" fmla="*/ 288 w 395"/>
                <a:gd name="T65" fmla="*/ 514 h 563"/>
                <a:gd name="T66" fmla="*/ 268 w 395"/>
                <a:gd name="T67" fmla="*/ 482 h 563"/>
                <a:gd name="T68" fmla="*/ 268 w 395"/>
                <a:gd name="T69" fmla="*/ 473 h 563"/>
                <a:gd name="T70" fmla="*/ 268 w 395"/>
                <a:gd name="T71" fmla="*/ 213 h 563"/>
                <a:gd name="T72" fmla="*/ 390 w 395"/>
                <a:gd name="T73" fmla="*/ 116 h 563"/>
                <a:gd name="T74" fmla="*/ 394 w 395"/>
                <a:gd name="T75" fmla="*/ 108 h 563"/>
                <a:gd name="T76" fmla="*/ 392 w 395"/>
                <a:gd name="T77" fmla="*/ 9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5" h="563">
                  <a:moveTo>
                    <a:pt x="392" y="99"/>
                  </a:moveTo>
                  <a:cubicBezTo>
                    <a:pt x="360" y="59"/>
                    <a:pt x="360" y="59"/>
                    <a:pt x="360" y="59"/>
                  </a:cubicBezTo>
                  <a:cubicBezTo>
                    <a:pt x="357" y="56"/>
                    <a:pt x="354" y="54"/>
                    <a:pt x="350" y="54"/>
                  </a:cubicBezTo>
                  <a:cubicBezTo>
                    <a:pt x="348" y="54"/>
                    <a:pt x="345" y="55"/>
                    <a:pt x="343" y="57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35" y="143"/>
                    <a:pt x="236" y="132"/>
                    <a:pt x="236" y="13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6"/>
                    <a:pt x="231" y="0"/>
                    <a:pt x="22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3" y="0"/>
                    <a:pt x="158" y="6"/>
                    <a:pt x="158" y="12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42"/>
                    <a:pt x="151" y="136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9" y="55"/>
                    <a:pt x="47" y="54"/>
                    <a:pt x="44" y="54"/>
                  </a:cubicBezTo>
                  <a:cubicBezTo>
                    <a:pt x="40" y="54"/>
                    <a:pt x="37" y="56"/>
                    <a:pt x="35" y="5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102"/>
                    <a:pt x="0" y="105"/>
                    <a:pt x="0" y="108"/>
                  </a:cubicBezTo>
                  <a:cubicBezTo>
                    <a:pt x="0" y="111"/>
                    <a:pt x="2" y="114"/>
                    <a:pt x="4" y="1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475"/>
                    <a:pt x="130" y="475"/>
                    <a:pt x="130" y="475"/>
                  </a:cubicBezTo>
                  <a:cubicBezTo>
                    <a:pt x="130" y="483"/>
                    <a:pt x="130" y="489"/>
                    <a:pt x="125" y="495"/>
                  </a:cubicBezTo>
                  <a:cubicBezTo>
                    <a:pt x="121" y="500"/>
                    <a:pt x="116" y="505"/>
                    <a:pt x="110" y="511"/>
                  </a:cubicBezTo>
                  <a:cubicBezTo>
                    <a:pt x="99" y="520"/>
                    <a:pt x="86" y="528"/>
                    <a:pt x="74" y="536"/>
                  </a:cubicBezTo>
                  <a:cubicBezTo>
                    <a:pt x="73" y="537"/>
                    <a:pt x="73" y="537"/>
                    <a:pt x="73" y="537"/>
                  </a:cubicBezTo>
                  <a:cubicBezTo>
                    <a:pt x="59" y="545"/>
                    <a:pt x="47" y="553"/>
                    <a:pt x="32" y="558"/>
                  </a:cubicBezTo>
                  <a:cubicBezTo>
                    <a:pt x="31" y="558"/>
                    <a:pt x="30" y="559"/>
                    <a:pt x="30" y="560"/>
                  </a:cubicBezTo>
                  <a:cubicBezTo>
                    <a:pt x="31" y="561"/>
                    <a:pt x="31" y="562"/>
                    <a:pt x="32" y="562"/>
                  </a:cubicBezTo>
                  <a:cubicBezTo>
                    <a:pt x="62" y="562"/>
                    <a:pt x="137" y="563"/>
                    <a:pt x="196" y="563"/>
                  </a:cubicBezTo>
                  <a:cubicBezTo>
                    <a:pt x="255" y="563"/>
                    <a:pt x="329" y="562"/>
                    <a:pt x="359" y="562"/>
                  </a:cubicBezTo>
                  <a:cubicBezTo>
                    <a:pt x="360" y="562"/>
                    <a:pt x="361" y="561"/>
                    <a:pt x="361" y="560"/>
                  </a:cubicBezTo>
                  <a:cubicBezTo>
                    <a:pt x="361" y="559"/>
                    <a:pt x="361" y="558"/>
                    <a:pt x="360" y="558"/>
                  </a:cubicBezTo>
                  <a:cubicBezTo>
                    <a:pt x="345" y="553"/>
                    <a:pt x="332" y="545"/>
                    <a:pt x="318" y="537"/>
                  </a:cubicBezTo>
                  <a:cubicBezTo>
                    <a:pt x="310" y="531"/>
                    <a:pt x="298" y="523"/>
                    <a:pt x="288" y="514"/>
                  </a:cubicBezTo>
                  <a:cubicBezTo>
                    <a:pt x="277" y="504"/>
                    <a:pt x="268" y="495"/>
                    <a:pt x="268" y="482"/>
                  </a:cubicBezTo>
                  <a:cubicBezTo>
                    <a:pt x="268" y="479"/>
                    <a:pt x="268" y="476"/>
                    <a:pt x="268" y="473"/>
                  </a:cubicBezTo>
                  <a:cubicBezTo>
                    <a:pt x="268" y="213"/>
                    <a:pt x="268" y="213"/>
                    <a:pt x="268" y="213"/>
                  </a:cubicBezTo>
                  <a:cubicBezTo>
                    <a:pt x="390" y="116"/>
                    <a:pt x="390" y="116"/>
                    <a:pt x="390" y="116"/>
                  </a:cubicBezTo>
                  <a:cubicBezTo>
                    <a:pt x="392" y="114"/>
                    <a:pt x="394" y="111"/>
                    <a:pt x="394" y="108"/>
                  </a:cubicBezTo>
                  <a:cubicBezTo>
                    <a:pt x="395" y="105"/>
                    <a:pt x="394" y="102"/>
                    <a:pt x="392" y="9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ree top"/>
            <p:cNvSpPr>
              <a:spLocks/>
            </p:cNvSpPr>
            <p:nvPr/>
          </p:nvSpPr>
          <p:spPr bwMode="auto">
            <a:xfrm flipH="1">
              <a:off x="7102106" y="1988454"/>
              <a:ext cx="2507087" cy="1903957"/>
            </a:xfrm>
            <a:custGeom>
              <a:avLst/>
              <a:gdLst>
                <a:gd name="T0" fmla="*/ 1005 w 1087"/>
                <a:gd name="T1" fmla="*/ 424 h 825"/>
                <a:gd name="T2" fmla="*/ 950 w 1087"/>
                <a:gd name="T3" fmla="*/ 336 h 825"/>
                <a:gd name="T4" fmla="*/ 896 w 1087"/>
                <a:gd name="T5" fmla="*/ 247 h 825"/>
                <a:gd name="T6" fmla="*/ 871 w 1087"/>
                <a:gd name="T7" fmla="*/ 175 h 825"/>
                <a:gd name="T8" fmla="*/ 790 w 1087"/>
                <a:gd name="T9" fmla="*/ 92 h 825"/>
                <a:gd name="T10" fmla="*/ 723 w 1087"/>
                <a:gd name="T11" fmla="*/ 58 h 825"/>
                <a:gd name="T12" fmla="*/ 638 w 1087"/>
                <a:gd name="T13" fmla="*/ 56 h 825"/>
                <a:gd name="T14" fmla="*/ 579 w 1087"/>
                <a:gd name="T15" fmla="*/ 98 h 825"/>
                <a:gd name="T16" fmla="*/ 528 w 1087"/>
                <a:gd name="T17" fmla="*/ 80 h 825"/>
                <a:gd name="T18" fmla="*/ 467 w 1087"/>
                <a:gd name="T19" fmla="*/ 34 h 825"/>
                <a:gd name="T20" fmla="*/ 383 w 1087"/>
                <a:gd name="T21" fmla="*/ 19 h 825"/>
                <a:gd name="T22" fmla="*/ 315 w 1087"/>
                <a:gd name="T23" fmla="*/ 64 h 825"/>
                <a:gd name="T24" fmla="*/ 259 w 1087"/>
                <a:gd name="T25" fmla="*/ 161 h 825"/>
                <a:gd name="T26" fmla="*/ 216 w 1087"/>
                <a:gd name="T27" fmla="*/ 159 h 825"/>
                <a:gd name="T28" fmla="*/ 133 w 1087"/>
                <a:gd name="T29" fmla="*/ 181 h 825"/>
                <a:gd name="T30" fmla="*/ 90 w 1087"/>
                <a:gd name="T31" fmla="*/ 250 h 825"/>
                <a:gd name="T32" fmla="*/ 67 w 1087"/>
                <a:gd name="T33" fmla="*/ 338 h 825"/>
                <a:gd name="T34" fmla="*/ 33 w 1087"/>
                <a:gd name="T35" fmla="*/ 492 h 825"/>
                <a:gd name="T36" fmla="*/ 82 w 1087"/>
                <a:gd name="T37" fmla="*/ 572 h 825"/>
                <a:gd name="T38" fmla="*/ 115 w 1087"/>
                <a:gd name="T39" fmla="*/ 629 h 825"/>
                <a:gd name="T40" fmla="*/ 83 w 1087"/>
                <a:gd name="T41" fmla="*/ 727 h 825"/>
                <a:gd name="T42" fmla="*/ 222 w 1087"/>
                <a:gd name="T43" fmla="*/ 816 h 825"/>
                <a:gd name="T44" fmla="*/ 295 w 1087"/>
                <a:gd name="T45" fmla="*/ 809 h 825"/>
                <a:gd name="T46" fmla="*/ 382 w 1087"/>
                <a:gd name="T47" fmla="*/ 778 h 825"/>
                <a:gd name="T48" fmla="*/ 450 w 1087"/>
                <a:gd name="T49" fmla="*/ 762 h 825"/>
                <a:gd name="T50" fmla="*/ 574 w 1087"/>
                <a:gd name="T51" fmla="*/ 766 h 825"/>
                <a:gd name="T52" fmla="*/ 695 w 1087"/>
                <a:gd name="T53" fmla="*/ 804 h 825"/>
                <a:gd name="T54" fmla="*/ 765 w 1087"/>
                <a:gd name="T55" fmla="*/ 797 h 825"/>
                <a:gd name="T56" fmla="*/ 850 w 1087"/>
                <a:gd name="T57" fmla="*/ 766 h 825"/>
                <a:gd name="T58" fmla="*/ 947 w 1087"/>
                <a:gd name="T59" fmla="*/ 687 h 825"/>
                <a:gd name="T60" fmla="*/ 1027 w 1087"/>
                <a:gd name="T61" fmla="*/ 621 h 825"/>
                <a:gd name="T62" fmla="*/ 1069 w 1087"/>
                <a:gd name="T63" fmla="*/ 52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7" h="825">
                  <a:moveTo>
                    <a:pt x="1042" y="431"/>
                  </a:moveTo>
                  <a:cubicBezTo>
                    <a:pt x="1030" y="425"/>
                    <a:pt x="1018" y="423"/>
                    <a:pt x="1005" y="424"/>
                  </a:cubicBezTo>
                  <a:cubicBezTo>
                    <a:pt x="1006" y="402"/>
                    <a:pt x="996" y="381"/>
                    <a:pt x="977" y="370"/>
                  </a:cubicBezTo>
                  <a:cubicBezTo>
                    <a:pt x="970" y="356"/>
                    <a:pt x="961" y="345"/>
                    <a:pt x="950" y="336"/>
                  </a:cubicBezTo>
                  <a:cubicBezTo>
                    <a:pt x="953" y="329"/>
                    <a:pt x="954" y="321"/>
                    <a:pt x="954" y="313"/>
                  </a:cubicBezTo>
                  <a:cubicBezTo>
                    <a:pt x="954" y="279"/>
                    <a:pt x="929" y="251"/>
                    <a:pt x="896" y="247"/>
                  </a:cubicBezTo>
                  <a:cubicBezTo>
                    <a:pt x="888" y="227"/>
                    <a:pt x="872" y="212"/>
                    <a:pt x="851" y="207"/>
                  </a:cubicBezTo>
                  <a:cubicBezTo>
                    <a:pt x="861" y="198"/>
                    <a:pt x="868" y="187"/>
                    <a:pt x="871" y="175"/>
                  </a:cubicBezTo>
                  <a:cubicBezTo>
                    <a:pt x="881" y="139"/>
                    <a:pt x="860" y="102"/>
                    <a:pt x="824" y="92"/>
                  </a:cubicBezTo>
                  <a:cubicBezTo>
                    <a:pt x="813" y="89"/>
                    <a:pt x="801" y="89"/>
                    <a:pt x="790" y="92"/>
                  </a:cubicBezTo>
                  <a:cubicBezTo>
                    <a:pt x="778" y="78"/>
                    <a:pt x="762" y="66"/>
                    <a:pt x="742" y="61"/>
                  </a:cubicBezTo>
                  <a:cubicBezTo>
                    <a:pt x="736" y="59"/>
                    <a:pt x="729" y="58"/>
                    <a:pt x="723" y="58"/>
                  </a:cubicBezTo>
                  <a:cubicBezTo>
                    <a:pt x="716" y="48"/>
                    <a:pt x="706" y="40"/>
                    <a:pt x="694" y="37"/>
                  </a:cubicBezTo>
                  <a:cubicBezTo>
                    <a:pt x="672" y="31"/>
                    <a:pt x="650" y="40"/>
                    <a:pt x="638" y="56"/>
                  </a:cubicBezTo>
                  <a:cubicBezTo>
                    <a:pt x="612" y="53"/>
                    <a:pt x="587" y="69"/>
                    <a:pt x="580" y="95"/>
                  </a:cubicBezTo>
                  <a:cubicBezTo>
                    <a:pt x="579" y="96"/>
                    <a:pt x="579" y="97"/>
                    <a:pt x="579" y="98"/>
                  </a:cubicBezTo>
                  <a:cubicBezTo>
                    <a:pt x="574" y="93"/>
                    <a:pt x="568" y="89"/>
                    <a:pt x="561" y="86"/>
                  </a:cubicBezTo>
                  <a:cubicBezTo>
                    <a:pt x="550" y="81"/>
                    <a:pt x="539" y="79"/>
                    <a:pt x="528" y="80"/>
                  </a:cubicBezTo>
                  <a:cubicBezTo>
                    <a:pt x="518" y="63"/>
                    <a:pt x="504" y="49"/>
                    <a:pt x="485" y="41"/>
                  </a:cubicBezTo>
                  <a:cubicBezTo>
                    <a:pt x="479" y="38"/>
                    <a:pt x="473" y="36"/>
                    <a:pt x="467" y="34"/>
                  </a:cubicBezTo>
                  <a:cubicBezTo>
                    <a:pt x="462" y="24"/>
                    <a:pt x="453" y="15"/>
                    <a:pt x="442" y="9"/>
                  </a:cubicBezTo>
                  <a:cubicBezTo>
                    <a:pt x="422" y="0"/>
                    <a:pt x="399" y="5"/>
                    <a:pt x="383" y="19"/>
                  </a:cubicBezTo>
                  <a:cubicBezTo>
                    <a:pt x="358" y="11"/>
                    <a:pt x="331" y="23"/>
                    <a:pt x="320" y="47"/>
                  </a:cubicBezTo>
                  <a:cubicBezTo>
                    <a:pt x="317" y="53"/>
                    <a:pt x="316" y="59"/>
                    <a:pt x="315" y="64"/>
                  </a:cubicBezTo>
                  <a:cubicBezTo>
                    <a:pt x="293" y="70"/>
                    <a:pt x="274" y="85"/>
                    <a:pt x="264" y="107"/>
                  </a:cubicBezTo>
                  <a:cubicBezTo>
                    <a:pt x="256" y="124"/>
                    <a:pt x="255" y="143"/>
                    <a:pt x="259" y="161"/>
                  </a:cubicBezTo>
                  <a:cubicBezTo>
                    <a:pt x="251" y="158"/>
                    <a:pt x="243" y="157"/>
                    <a:pt x="235" y="157"/>
                  </a:cubicBezTo>
                  <a:cubicBezTo>
                    <a:pt x="228" y="157"/>
                    <a:pt x="222" y="158"/>
                    <a:pt x="216" y="159"/>
                  </a:cubicBezTo>
                  <a:cubicBezTo>
                    <a:pt x="207" y="152"/>
                    <a:pt x="195" y="147"/>
                    <a:pt x="182" y="147"/>
                  </a:cubicBezTo>
                  <a:cubicBezTo>
                    <a:pt x="160" y="147"/>
                    <a:pt x="141" y="161"/>
                    <a:pt x="133" y="181"/>
                  </a:cubicBezTo>
                  <a:cubicBezTo>
                    <a:pt x="107" y="184"/>
                    <a:pt x="87" y="206"/>
                    <a:pt x="87" y="233"/>
                  </a:cubicBezTo>
                  <a:cubicBezTo>
                    <a:pt x="87" y="239"/>
                    <a:pt x="88" y="245"/>
                    <a:pt x="90" y="250"/>
                  </a:cubicBezTo>
                  <a:cubicBezTo>
                    <a:pt x="73" y="265"/>
                    <a:pt x="62" y="286"/>
                    <a:pt x="62" y="311"/>
                  </a:cubicBezTo>
                  <a:cubicBezTo>
                    <a:pt x="62" y="320"/>
                    <a:pt x="63" y="329"/>
                    <a:pt x="67" y="338"/>
                  </a:cubicBezTo>
                  <a:cubicBezTo>
                    <a:pt x="29" y="348"/>
                    <a:pt x="0" y="382"/>
                    <a:pt x="0" y="424"/>
                  </a:cubicBezTo>
                  <a:cubicBezTo>
                    <a:pt x="0" y="451"/>
                    <a:pt x="13" y="476"/>
                    <a:pt x="33" y="492"/>
                  </a:cubicBezTo>
                  <a:cubicBezTo>
                    <a:pt x="31" y="499"/>
                    <a:pt x="29" y="506"/>
                    <a:pt x="29" y="513"/>
                  </a:cubicBezTo>
                  <a:cubicBezTo>
                    <a:pt x="29" y="543"/>
                    <a:pt x="52" y="568"/>
                    <a:pt x="82" y="572"/>
                  </a:cubicBezTo>
                  <a:cubicBezTo>
                    <a:pt x="88" y="589"/>
                    <a:pt x="102" y="602"/>
                    <a:pt x="119" y="607"/>
                  </a:cubicBezTo>
                  <a:cubicBezTo>
                    <a:pt x="117" y="614"/>
                    <a:pt x="115" y="622"/>
                    <a:pt x="115" y="629"/>
                  </a:cubicBezTo>
                  <a:cubicBezTo>
                    <a:pt x="115" y="637"/>
                    <a:pt x="117" y="645"/>
                    <a:pt x="119" y="652"/>
                  </a:cubicBezTo>
                  <a:cubicBezTo>
                    <a:pt x="97" y="670"/>
                    <a:pt x="83" y="697"/>
                    <a:pt x="83" y="727"/>
                  </a:cubicBezTo>
                  <a:cubicBezTo>
                    <a:pt x="83" y="781"/>
                    <a:pt x="127" y="825"/>
                    <a:pt x="181" y="825"/>
                  </a:cubicBezTo>
                  <a:cubicBezTo>
                    <a:pt x="196" y="825"/>
                    <a:pt x="210" y="822"/>
                    <a:pt x="222" y="816"/>
                  </a:cubicBezTo>
                  <a:cubicBezTo>
                    <a:pt x="231" y="822"/>
                    <a:pt x="242" y="825"/>
                    <a:pt x="254" y="825"/>
                  </a:cubicBezTo>
                  <a:cubicBezTo>
                    <a:pt x="270" y="825"/>
                    <a:pt x="284" y="819"/>
                    <a:pt x="295" y="809"/>
                  </a:cubicBezTo>
                  <a:cubicBezTo>
                    <a:pt x="301" y="811"/>
                    <a:pt x="308" y="812"/>
                    <a:pt x="314" y="812"/>
                  </a:cubicBezTo>
                  <a:cubicBezTo>
                    <a:pt x="342" y="812"/>
                    <a:pt x="367" y="798"/>
                    <a:pt x="382" y="778"/>
                  </a:cubicBezTo>
                  <a:cubicBezTo>
                    <a:pt x="387" y="779"/>
                    <a:pt x="393" y="779"/>
                    <a:pt x="399" y="779"/>
                  </a:cubicBezTo>
                  <a:cubicBezTo>
                    <a:pt x="418" y="779"/>
                    <a:pt x="436" y="773"/>
                    <a:pt x="450" y="762"/>
                  </a:cubicBezTo>
                  <a:cubicBezTo>
                    <a:pt x="465" y="781"/>
                    <a:pt x="488" y="793"/>
                    <a:pt x="514" y="793"/>
                  </a:cubicBezTo>
                  <a:cubicBezTo>
                    <a:pt x="538" y="793"/>
                    <a:pt x="560" y="783"/>
                    <a:pt x="574" y="766"/>
                  </a:cubicBezTo>
                  <a:cubicBezTo>
                    <a:pt x="591" y="794"/>
                    <a:pt x="621" y="812"/>
                    <a:pt x="655" y="812"/>
                  </a:cubicBezTo>
                  <a:cubicBezTo>
                    <a:pt x="669" y="812"/>
                    <a:pt x="683" y="809"/>
                    <a:pt x="695" y="804"/>
                  </a:cubicBezTo>
                  <a:cubicBezTo>
                    <a:pt x="704" y="809"/>
                    <a:pt x="714" y="812"/>
                    <a:pt x="725" y="812"/>
                  </a:cubicBezTo>
                  <a:cubicBezTo>
                    <a:pt x="741" y="812"/>
                    <a:pt x="755" y="807"/>
                    <a:pt x="765" y="797"/>
                  </a:cubicBezTo>
                  <a:cubicBezTo>
                    <a:pt x="771" y="798"/>
                    <a:pt x="778" y="799"/>
                    <a:pt x="784" y="799"/>
                  </a:cubicBezTo>
                  <a:cubicBezTo>
                    <a:pt x="811" y="799"/>
                    <a:pt x="835" y="786"/>
                    <a:pt x="850" y="766"/>
                  </a:cubicBezTo>
                  <a:cubicBezTo>
                    <a:pt x="855" y="767"/>
                    <a:pt x="860" y="768"/>
                    <a:pt x="866" y="768"/>
                  </a:cubicBezTo>
                  <a:cubicBezTo>
                    <a:pt x="911" y="768"/>
                    <a:pt x="947" y="732"/>
                    <a:pt x="947" y="687"/>
                  </a:cubicBezTo>
                  <a:cubicBezTo>
                    <a:pt x="947" y="673"/>
                    <a:pt x="943" y="660"/>
                    <a:pt x="937" y="649"/>
                  </a:cubicBezTo>
                  <a:cubicBezTo>
                    <a:pt x="970" y="666"/>
                    <a:pt x="1010" y="653"/>
                    <a:pt x="1027" y="621"/>
                  </a:cubicBezTo>
                  <a:cubicBezTo>
                    <a:pt x="1038" y="600"/>
                    <a:pt x="1037" y="575"/>
                    <a:pt x="1025" y="555"/>
                  </a:cubicBezTo>
                  <a:cubicBezTo>
                    <a:pt x="1043" y="551"/>
                    <a:pt x="1060" y="539"/>
                    <a:pt x="1069" y="522"/>
                  </a:cubicBezTo>
                  <a:cubicBezTo>
                    <a:pt x="1087" y="489"/>
                    <a:pt x="1074" y="449"/>
                    <a:pt x="1042" y="431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chemeClr val="accent4">
                    <a:lumMod val="75000"/>
                  </a:schemeClr>
                </a:gs>
                <a:gs pos="85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7" name="Picture 2" descr="C:\Users\User\Desktop\SS_lab\SS_BIN\BIN_PEOPLE_PPT\9Tp6EkjE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900" y1="7503" x2="19900" y2="7503"/>
                        <a14:foregroundMark x1="24200" y1="6396" x2="24200" y2="6396"/>
                        <a14:foregroundMark x1="30000" y1="7257" x2="30000" y2="7257"/>
                        <a14:foregroundMark x1="34200" y1="7749" x2="34200" y2="7749"/>
                        <a14:foregroundMark x1="36300" y1="11931" x2="36700" y2="12915"/>
                        <a14:foregroundMark x1="38100" y1="15375" x2="38700" y2="15867"/>
                        <a14:foregroundMark x1="39900" y1="18819" x2="39900" y2="18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195" y="2777715"/>
            <a:ext cx="4551313" cy="370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tree"/>
          <p:cNvGrpSpPr/>
          <p:nvPr/>
        </p:nvGrpSpPr>
        <p:grpSpPr>
          <a:xfrm>
            <a:off x="470185" y="1647097"/>
            <a:ext cx="3159109" cy="3470460"/>
            <a:chOff x="7102105" y="1633185"/>
            <a:chExt cx="2861638" cy="3273777"/>
          </a:xfrm>
        </p:grpSpPr>
        <p:sp>
          <p:nvSpPr>
            <p:cNvPr id="150" name="tree trunk"/>
            <p:cNvSpPr>
              <a:spLocks/>
            </p:cNvSpPr>
            <p:nvPr/>
          </p:nvSpPr>
          <p:spPr bwMode="auto">
            <a:xfrm>
              <a:off x="8022238" y="3400146"/>
              <a:ext cx="1243675" cy="1506816"/>
            </a:xfrm>
            <a:custGeom>
              <a:avLst/>
              <a:gdLst>
                <a:gd name="T0" fmla="*/ 392 w 395"/>
                <a:gd name="T1" fmla="*/ 99 h 563"/>
                <a:gd name="T2" fmla="*/ 360 w 395"/>
                <a:gd name="T3" fmla="*/ 59 h 563"/>
                <a:gd name="T4" fmla="*/ 350 w 395"/>
                <a:gd name="T5" fmla="*/ 54 h 563"/>
                <a:gd name="T6" fmla="*/ 343 w 395"/>
                <a:gd name="T7" fmla="*/ 57 h 563"/>
                <a:gd name="T8" fmla="*/ 244 w 395"/>
                <a:gd name="T9" fmla="*/ 136 h 563"/>
                <a:gd name="T10" fmla="*/ 236 w 395"/>
                <a:gd name="T11" fmla="*/ 132 h 563"/>
                <a:gd name="T12" fmla="*/ 236 w 395"/>
                <a:gd name="T13" fmla="*/ 12 h 563"/>
                <a:gd name="T14" fmla="*/ 224 w 395"/>
                <a:gd name="T15" fmla="*/ 0 h 563"/>
                <a:gd name="T16" fmla="*/ 170 w 395"/>
                <a:gd name="T17" fmla="*/ 0 h 563"/>
                <a:gd name="T18" fmla="*/ 158 w 395"/>
                <a:gd name="T19" fmla="*/ 12 h 563"/>
                <a:gd name="T20" fmla="*/ 158 w 395"/>
                <a:gd name="T21" fmla="*/ 134 h 563"/>
                <a:gd name="T22" fmla="*/ 151 w 395"/>
                <a:gd name="T23" fmla="*/ 136 h 563"/>
                <a:gd name="T24" fmla="*/ 51 w 395"/>
                <a:gd name="T25" fmla="*/ 57 h 563"/>
                <a:gd name="T26" fmla="*/ 44 w 395"/>
                <a:gd name="T27" fmla="*/ 54 h 563"/>
                <a:gd name="T28" fmla="*/ 35 w 395"/>
                <a:gd name="T29" fmla="*/ 59 h 563"/>
                <a:gd name="T30" fmla="*/ 2 w 395"/>
                <a:gd name="T31" fmla="*/ 99 h 563"/>
                <a:gd name="T32" fmla="*/ 0 w 395"/>
                <a:gd name="T33" fmla="*/ 108 h 563"/>
                <a:gd name="T34" fmla="*/ 4 w 395"/>
                <a:gd name="T35" fmla="*/ 116 h 563"/>
                <a:gd name="T36" fmla="*/ 130 w 395"/>
                <a:gd name="T37" fmla="*/ 216 h 563"/>
                <a:gd name="T38" fmla="*/ 130 w 395"/>
                <a:gd name="T39" fmla="*/ 475 h 563"/>
                <a:gd name="T40" fmla="*/ 125 w 395"/>
                <a:gd name="T41" fmla="*/ 495 h 563"/>
                <a:gd name="T42" fmla="*/ 110 w 395"/>
                <a:gd name="T43" fmla="*/ 511 h 563"/>
                <a:gd name="T44" fmla="*/ 74 w 395"/>
                <a:gd name="T45" fmla="*/ 536 h 563"/>
                <a:gd name="T46" fmla="*/ 73 w 395"/>
                <a:gd name="T47" fmla="*/ 537 h 563"/>
                <a:gd name="T48" fmla="*/ 32 w 395"/>
                <a:gd name="T49" fmla="*/ 558 h 563"/>
                <a:gd name="T50" fmla="*/ 30 w 395"/>
                <a:gd name="T51" fmla="*/ 560 h 563"/>
                <a:gd name="T52" fmla="*/ 32 w 395"/>
                <a:gd name="T53" fmla="*/ 562 h 563"/>
                <a:gd name="T54" fmla="*/ 196 w 395"/>
                <a:gd name="T55" fmla="*/ 563 h 563"/>
                <a:gd name="T56" fmla="*/ 359 w 395"/>
                <a:gd name="T57" fmla="*/ 562 h 563"/>
                <a:gd name="T58" fmla="*/ 361 w 395"/>
                <a:gd name="T59" fmla="*/ 560 h 563"/>
                <a:gd name="T60" fmla="*/ 360 w 395"/>
                <a:gd name="T61" fmla="*/ 558 h 563"/>
                <a:gd name="T62" fmla="*/ 318 w 395"/>
                <a:gd name="T63" fmla="*/ 537 h 563"/>
                <a:gd name="T64" fmla="*/ 288 w 395"/>
                <a:gd name="T65" fmla="*/ 514 h 563"/>
                <a:gd name="T66" fmla="*/ 268 w 395"/>
                <a:gd name="T67" fmla="*/ 482 h 563"/>
                <a:gd name="T68" fmla="*/ 268 w 395"/>
                <a:gd name="T69" fmla="*/ 473 h 563"/>
                <a:gd name="T70" fmla="*/ 268 w 395"/>
                <a:gd name="T71" fmla="*/ 213 h 563"/>
                <a:gd name="T72" fmla="*/ 390 w 395"/>
                <a:gd name="T73" fmla="*/ 116 h 563"/>
                <a:gd name="T74" fmla="*/ 394 w 395"/>
                <a:gd name="T75" fmla="*/ 108 h 563"/>
                <a:gd name="T76" fmla="*/ 392 w 395"/>
                <a:gd name="T77" fmla="*/ 99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5" h="563">
                  <a:moveTo>
                    <a:pt x="392" y="99"/>
                  </a:moveTo>
                  <a:cubicBezTo>
                    <a:pt x="360" y="59"/>
                    <a:pt x="360" y="59"/>
                    <a:pt x="360" y="59"/>
                  </a:cubicBezTo>
                  <a:cubicBezTo>
                    <a:pt x="357" y="56"/>
                    <a:pt x="354" y="54"/>
                    <a:pt x="350" y="54"/>
                  </a:cubicBezTo>
                  <a:cubicBezTo>
                    <a:pt x="348" y="54"/>
                    <a:pt x="345" y="55"/>
                    <a:pt x="343" y="57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35" y="143"/>
                    <a:pt x="236" y="132"/>
                    <a:pt x="236" y="132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236" y="6"/>
                    <a:pt x="231" y="0"/>
                    <a:pt x="22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63" y="0"/>
                    <a:pt x="158" y="6"/>
                    <a:pt x="158" y="12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42"/>
                    <a:pt x="151" y="136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9" y="55"/>
                    <a:pt x="47" y="54"/>
                    <a:pt x="44" y="54"/>
                  </a:cubicBezTo>
                  <a:cubicBezTo>
                    <a:pt x="40" y="54"/>
                    <a:pt x="37" y="56"/>
                    <a:pt x="35" y="5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102"/>
                    <a:pt x="0" y="105"/>
                    <a:pt x="0" y="108"/>
                  </a:cubicBezTo>
                  <a:cubicBezTo>
                    <a:pt x="0" y="111"/>
                    <a:pt x="2" y="114"/>
                    <a:pt x="4" y="1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475"/>
                    <a:pt x="130" y="475"/>
                    <a:pt x="130" y="475"/>
                  </a:cubicBezTo>
                  <a:cubicBezTo>
                    <a:pt x="130" y="483"/>
                    <a:pt x="130" y="489"/>
                    <a:pt x="125" y="495"/>
                  </a:cubicBezTo>
                  <a:cubicBezTo>
                    <a:pt x="121" y="500"/>
                    <a:pt x="116" y="505"/>
                    <a:pt x="110" y="511"/>
                  </a:cubicBezTo>
                  <a:cubicBezTo>
                    <a:pt x="99" y="520"/>
                    <a:pt x="86" y="528"/>
                    <a:pt x="74" y="536"/>
                  </a:cubicBezTo>
                  <a:cubicBezTo>
                    <a:pt x="73" y="537"/>
                    <a:pt x="73" y="537"/>
                    <a:pt x="73" y="537"/>
                  </a:cubicBezTo>
                  <a:cubicBezTo>
                    <a:pt x="59" y="545"/>
                    <a:pt x="47" y="553"/>
                    <a:pt x="32" y="558"/>
                  </a:cubicBezTo>
                  <a:cubicBezTo>
                    <a:pt x="31" y="558"/>
                    <a:pt x="30" y="559"/>
                    <a:pt x="30" y="560"/>
                  </a:cubicBezTo>
                  <a:cubicBezTo>
                    <a:pt x="31" y="561"/>
                    <a:pt x="31" y="562"/>
                    <a:pt x="32" y="562"/>
                  </a:cubicBezTo>
                  <a:cubicBezTo>
                    <a:pt x="62" y="562"/>
                    <a:pt x="137" y="563"/>
                    <a:pt x="196" y="563"/>
                  </a:cubicBezTo>
                  <a:cubicBezTo>
                    <a:pt x="255" y="563"/>
                    <a:pt x="329" y="562"/>
                    <a:pt x="359" y="562"/>
                  </a:cubicBezTo>
                  <a:cubicBezTo>
                    <a:pt x="360" y="562"/>
                    <a:pt x="361" y="561"/>
                    <a:pt x="361" y="560"/>
                  </a:cubicBezTo>
                  <a:cubicBezTo>
                    <a:pt x="361" y="559"/>
                    <a:pt x="361" y="558"/>
                    <a:pt x="360" y="558"/>
                  </a:cubicBezTo>
                  <a:cubicBezTo>
                    <a:pt x="345" y="553"/>
                    <a:pt x="332" y="545"/>
                    <a:pt x="318" y="537"/>
                  </a:cubicBezTo>
                  <a:cubicBezTo>
                    <a:pt x="310" y="531"/>
                    <a:pt x="298" y="523"/>
                    <a:pt x="288" y="514"/>
                  </a:cubicBezTo>
                  <a:cubicBezTo>
                    <a:pt x="277" y="504"/>
                    <a:pt x="268" y="495"/>
                    <a:pt x="268" y="482"/>
                  </a:cubicBezTo>
                  <a:cubicBezTo>
                    <a:pt x="268" y="479"/>
                    <a:pt x="268" y="476"/>
                    <a:pt x="268" y="473"/>
                  </a:cubicBezTo>
                  <a:cubicBezTo>
                    <a:pt x="268" y="213"/>
                    <a:pt x="268" y="213"/>
                    <a:pt x="268" y="213"/>
                  </a:cubicBezTo>
                  <a:cubicBezTo>
                    <a:pt x="390" y="116"/>
                    <a:pt x="390" y="116"/>
                    <a:pt x="390" y="116"/>
                  </a:cubicBezTo>
                  <a:cubicBezTo>
                    <a:pt x="392" y="114"/>
                    <a:pt x="394" y="111"/>
                    <a:pt x="394" y="108"/>
                  </a:cubicBezTo>
                  <a:cubicBezTo>
                    <a:pt x="395" y="105"/>
                    <a:pt x="394" y="102"/>
                    <a:pt x="392" y="9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tree top"/>
            <p:cNvSpPr>
              <a:spLocks/>
            </p:cNvSpPr>
            <p:nvPr/>
          </p:nvSpPr>
          <p:spPr bwMode="auto">
            <a:xfrm flipH="1">
              <a:off x="7102105" y="1633185"/>
              <a:ext cx="2861638" cy="2259227"/>
            </a:xfrm>
            <a:custGeom>
              <a:avLst/>
              <a:gdLst>
                <a:gd name="T0" fmla="*/ 1005 w 1087"/>
                <a:gd name="T1" fmla="*/ 424 h 825"/>
                <a:gd name="T2" fmla="*/ 950 w 1087"/>
                <a:gd name="T3" fmla="*/ 336 h 825"/>
                <a:gd name="T4" fmla="*/ 896 w 1087"/>
                <a:gd name="T5" fmla="*/ 247 h 825"/>
                <a:gd name="T6" fmla="*/ 871 w 1087"/>
                <a:gd name="T7" fmla="*/ 175 h 825"/>
                <a:gd name="T8" fmla="*/ 790 w 1087"/>
                <a:gd name="T9" fmla="*/ 92 h 825"/>
                <a:gd name="T10" fmla="*/ 723 w 1087"/>
                <a:gd name="T11" fmla="*/ 58 h 825"/>
                <a:gd name="T12" fmla="*/ 638 w 1087"/>
                <a:gd name="T13" fmla="*/ 56 h 825"/>
                <a:gd name="T14" fmla="*/ 579 w 1087"/>
                <a:gd name="T15" fmla="*/ 98 h 825"/>
                <a:gd name="T16" fmla="*/ 528 w 1087"/>
                <a:gd name="T17" fmla="*/ 80 h 825"/>
                <a:gd name="T18" fmla="*/ 467 w 1087"/>
                <a:gd name="T19" fmla="*/ 34 h 825"/>
                <a:gd name="T20" fmla="*/ 383 w 1087"/>
                <a:gd name="T21" fmla="*/ 19 h 825"/>
                <a:gd name="T22" fmla="*/ 315 w 1087"/>
                <a:gd name="T23" fmla="*/ 64 h 825"/>
                <a:gd name="T24" fmla="*/ 259 w 1087"/>
                <a:gd name="T25" fmla="*/ 161 h 825"/>
                <a:gd name="T26" fmla="*/ 216 w 1087"/>
                <a:gd name="T27" fmla="*/ 159 h 825"/>
                <a:gd name="T28" fmla="*/ 133 w 1087"/>
                <a:gd name="T29" fmla="*/ 181 h 825"/>
                <a:gd name="T30" fmla="*/ 90 w 1087"/>
                <a:gd name="T31" fmla="*/ 250 h 825"/>
                <a:gd name="T32" fmla="*/ 67 w 1087"/>
                <a:gd name="T33" fmla="*/ 338 h 825"/>
                <a:gd name="T34" fmla="*/ 33 w 1087"/>
                <a:gd name="T35" fmla="*/ 492 h 825"/>
                <a:gd name="T36" fmla="*/ 82 w 1087"/>
                <a:gd name="T37" fmla="*/ 572 h 825"/>
                <a:gd name="T38" fmla="*/ 115 w 1087"/>
                <a:gd name="T39" fmla="*/ 629 h 825"/>
                <a:gd name="T40" fmla="*/ 83 w 1087"/>
                <a:gd name="T41" fmla="*/ 727 h 825"/>
                <a:gd name="T42" fmla="*/ 222 w 1087"/>
                <a:gd name="T43" fmla="*/ 816 h 825"/>
                <a:gd name="T44" fmla="*/ 295 w 1087"/>
                <a:gd name="T45" fmla="*/ 809 h 825"/>
                <a:gd name="T46" fmla="*/ 382 w 1087"/>
                <a:gd name="T47" fmla="*/ 778 h 825"/>
                <a:gd name="T48" fmla="*/ 450 w 1087"/>
                <a:gd name="T49" fmla="*/ 762 h 825"/>
                <a:gd name="T50" fmla="*/ 574 w 1087"/>
                <a:gd name="T51" fmla="*/ 766 h 825"/>
                <a:gd name="T52" fmla="*/ 695 w 1087"/>
                <a:gd name="T53" fmla="*/ 804 h 825"/>
                <a:gd name="T54" fmla="*/ 765 w 1087"/>
                <a:gd name="T55" fmla="*/ 797 h 825"/>
                <a:gd name="T56" fmla="*/ 850 w 1087"/>
                <a:gd name="T57" fmla="*/ 766 h 825"/>
                <a:gd name="T58" fmla="*/ 947 w 1087"/>
                <a:gd name="T59" fmla="*/ 687 h 825"/>
                <a:gd name="T60" fmla="*/ 1027 w 1087"/>
                <a:gd name="T61" fmla="*/ 621 h 825"/>
                <a:gd name="T62" fmla="*/ 1069 w 1087"/>
                <a:gd name="T63" fmla="*/ 52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7" h="825">
                  <a:moveTo>
                    <a:pt x="1042" y="431"/>
                  </a:moveTo>
                  <a:cubicBezTo>
                    <a:pt x="1030" y="425"/>
                    <a:pt x="1018" y="423"/>
                    <a:pt x="1005" y="424"/>
                  </a:cubicBezTo>
                  <a:cubicBezTo>
                    <a:pt x="1006" y="402"/>
                    <a:pt x="996" y="381"/>
                    <a:pt x="977" y="370"/>
                  </a:cubicBezTo>
                  <a:cubicBezTo>
                    <a:pt x="970" y="356"/>
                    <a:pt x="961" y="345"/>
                    <a:pt x="950" y="336"/>
                  </a:cubicBezTo>
                  <a:cubicBezTo>
                    <a:pt x="953" y="329"/>
                    <a:pt x="954" y="321"/>
                    <a:pt x="954" y="313"/>
                  </a:cubicBezTo>
                  <a:cubicBezTo>
                    <a:pt x="954" y="279"/>
                    <a:pt x="929" y="251"/>
                    <a:pt x="896" y="247"/>
                  </a:cubicBezTo>
                  <a:cubicBezTo>
                    <a:pt x="888" y="227"/>
                    <a:pt x="872" y="212"/>
                    <a:pt x="851" y="207"/>
                  </a:cubicBezTo>
                  <a:cubicBezTo>
                    <a:pt x="861" y="198"/>
                    <a:pt x="868" y="187"/>
                    <a:pt x="871" y="175"/>
                  </a:cubicBezTo>
                  <a:cubicBezTo>
                    <a:pt x="881" y="139"/>
                    <a:pt x="860" y="102"/>
                    <a:pt x="824" y="92"/>
                  </a:cubicBezTo>
                  <a:cubicBezTo>
                    <a:pt x="813" y="89"/>
                    <a:pt x="801" y="89"/>
                    <a:pt x="790" y="92"/>
                  </a:cubicBezTo>
                  <a:cubicBezTo>
                    <a:pt x="778" y="78"/>
                    <a:pt x="762" y="66"/>
                    <a:pt x="742" y="61"/>
                  </a:cubicBezTo>
                  <a:cubicBezTo>
                    <a:pt x="736" y="59"/>
                    <a:pt x="729" y="58"/>
                    <a:pt x="723" y="58"/>
                  </a:cubicBezTo>
                  <a:cubicBezTo>
                    <a:pt x="716" y="48"/>
                    <a:pt x="706" y="40"/>
                    <a:pt x="694" y="37"/>
                  </a:cubicBezTo>
                  <a:cubicBezTo>
                    <a:pt x="672" y="31"/>
                    <a:pt x="650" y="40"/>
                    <a:pt x="638" y="56"/>
                  </a:cubicBezTo>
                  <a:cubicBezTo>
                    <a:pt x="612" y="53"/>
                    <a:pt x="587" y="69"/>
                    <a:pt x="580" y="95"/>
                  </a:cubicBezTo>
                  <a:cubicBezTo>
                    <a:pt x="579" y="96"/>
                    <a:pt x="579" y="97"/>
                    <a:pt x="579" y="98"/>
                  </a:cubicBezTo>
                  <a:cubicBezTo>
                    <a:pt x="574" y="93"/>
                    <a:pt x="568" y="89"/>
                    <a:pt x="561" y="86"/>
                  </a:cubicBezTo>
                  <a:cubicBezTo>
                    <a:pt x="550" y="81"/>
                    <a:pt x="539" y="79"/>
                    <a:pt x="528" y="80"/>
                  </a:cubicBezTo>
                  <a:cubicBezTo>
                    <a:pt x="518" y="63"/>
                    <a:pt x="504" y="49"/>
                    <a:pt x="485" y="41"/>
                  </a:cubicBezTo>
                  <a:cubicBezTo>
                    <a:pt x="479" y="38"/>
                    <a:pt x="473" y="36"/>
                    <a:pt x="467" y="34"/>
                  </a:cubicBezTo>
                  <a:cubicBezTo>
                    <a:pt x="462" y="24"/>
                    <a:pt x="453" y="15"/>
                    <a:pt x="442" y="9"/>
                  </a:cubicBezTo>
                  <a:cubicBezTo>
                    <a:pt x="422" y="0"/>
                    <a:pt x="399" y="5"/>
                    <a:pt x="383" y="19"/>
                  </a:cubicBezTo>
                  <a:cubicBezTo>
                    <a:pt x="358" y="11"/>
                    <a:pt x="331" y="23"/>
                    <a:pt x="320" y="47"/>
                  </a:cubicBezTo>
                  <a:cubicBezTo>
                    <a:pt x="317" y="53"/>
                    <a:pt x="316" y="59"/>
                    <a:pt x="315" y="64"/>
                  </a:cubicBezTo>
                  <a:cubicBezTo>
                    <a:pt x="293" y="70"/>
                    <a:pt x="274" y="85"/>
                    <a:pt x="264" y="107"/>
                  </a:cubicBezTo>
                  <a:cubicBezTo>
                    <a:pt x="256" y="124"/>
                    <a:pt x="255" y="143"/>
                    <a:pt x="259" y="161"/>
                  </a:cubicBezTo>
                  <a:cubicBezTo>
                    <a:pt x="251" y="158"/>
                    <a:pt x="243" y="157"/>
                    <a:pt x="235" y="157"/>
                  </a:cubicBezTo>
                  <a:cubicBezTo>
                    <a:pt x="228" y="157"/>
                    <a:pt x="222" y="158"/>
                    <a:pt x="216" y="159"/>
                  </a:cubicBezTo>
                  <a:cubicBezTo>
                    <a:pt x="207" y="152"/>
                    <a:pt x="195" y="147"/>
                    <a:pt x="182" y="147"/>
                  </a:cubicBezTo>
                  <a:cubicBezTo>
                    <a:pt x="160" y="147"/>
                    <a:pt x="141" y="161"/>
                    <a:pt x="133" y="181"/>
                  </a:cubicBezTo>
                  <a:cubicBezTo>
                    <a:pt x="107" y="184"/>
                    <a:pt x="87" y="206"/>
                    <a:pt x="87" y="233"/>
                  </a:cubicBezTo>
                  <a:cubicBezTo>
                    <a:pt x="87" y="239"/>
                    <a:pt x="88" y="245"/>
                    <a:pt x="90" y="250"/>
                  </a:cubicBezTo>
                  <a:cubicBezTo>
                    <a:pt x="73" y="265"/>
                    <a:pt x="62" y="286"/>
                    <a:pt x="62" y="311"/>
                  </a:cubicBezTo>
                  <a:cubicBezTo>
                    <a:pt x="62" y="320"/>
                    <a:pt x="63" y="329"/>
                    <a:pt x="67" y="338"/>
                  </a:cubicBezTo>
                  <a:cubicBezTo>
                    <a:pt x="29" y="348"/>
                    <a:pt x="0" y="382"/>
                    <a:pt x="0" y="424"/>
                  </a:cubicBezTo>
                  <a:cubicBezTo>
                    <a:pt x="0" y="451"/>
                    <a:pt x="13" y="476"/>
                    <a:pt x="33" y="492"/>
                  </a:cubicBezTo>
                  <a:cubicBezTo>
                    <a:pt x="31" y="499"/>
                    <a:pt x="29" y="506"/>
                    <a:pt x="29" y="513"/>
                  </a:cubicBezTo>
                  <a:cubicBezTo>
                    <a:pt x="29" y="543"/>
                    <a:pt x="52" y="568"/>
                    <a:pt x="82" y="572"/>
                  </a:cubicBezTo>
                  <a:cubicBezTo>
                    <a:pt x="88" y="589"/>
                    <a:pt x="102" y="602"/>
                    <a:pt x="119" y="607"/>
                  </a:cubicBezTo>
                  <a:cubicBezTo>
                    <a:pt x="117" y="614"/>
                    <a:pt x="115" y="622"/>
                    <a:pt x="115" y="629"/>
                  </a:cubicBezTo>
                  <a:cubicBezTo>
                    <a:pt x="115" y="637"/>
                    <a:pt x="117" y="645"/>
                    <a:pt x="119" y="652"/>
                  </a:cubicBezTo>
                  <a:cubicBezTo>
                    <a:pt x="97" y="670"/>
                    <a:pt x="83" y="697"/>
                    <a:pt x="83" y="727"/>
                  </a:cubicBezTo>
                  <a:cubicBezTo>
                    <a:pt x="83" y="781"/>
                    <a:pt x="127" y="825"/>
                    <a:pt x="181" y="825"/>
                  </a:cubicBezTo>
                  <a:cubicBezTo>
                    <a:pt x="196" y="825"/>
                    <a:pt x="210" y="822"/>
                    <a:pt x="222" y="816"/>
                  </a:cubicBezTo>
                  <a:cubicBezTo>
                    <a:pt x="231" y="822"/>
                    <a:pt x="242" y="825"/>
                    <a:pt x="254" y="825"/>
                  </a:cubicBezTo>
                  <a:cubicBezTo>
                    <a:pt x="270" y="825"/>
                    <a:pt x="284" y="819"/>
                    <a:pt x="295" y="809"/>
                  </a:cubicBezTo>
                  <a:cubicBezTo>
                    <a:pt x="301" y="811"/>
                    <a:pt x="308" y="812"/>
                    <a:pt x="314" y="812"/>
                  </a:cubicBezTo>
                  <a:cubicBezTo>
                    <a:pt x="342" y="812"/>
                    <a:pt x="367" y="798"/>
                    <a:pt x="382" y="778"/>
                  </a:cubicBezTo>
                  <a:cubicBezTo>
                    <a:pt x="387" y="779"/>
                    <a:pt x="393" y="779"/>
                    <a:pt x="399" y="779"/>
                  </a:cubicBezTo>
                  <a:cubicBezTo>
                    <a:pt x="418" y="779"/>
                    <a:pt x="436" y="773"/>
                    <a:pt x="450" y="762"/>
                  </a:cubicBezTo>
                  <a:cubicBezTo>
                    <a:pt x="465" y="781"/>
                    <a:pt x="488" y="793"/>
                    <a:pt x="514" y="793"/>
                  </a:cubicBezTo>
                  <a:cubicBezTo>
                    <a:pt x="538" y="793"/>
                    <a:pt x="560" y="783"/>
                    <a:pt x="574" y="766"/>
                  </a:cubicBezTo>
                  <a:cubicBezTo>
                    <a:pt x="591" y="794"/>
                    <a:pt x="621" y="812"/>
                    <a:pt x="655" y="812"/>
                  </a:cubicBezTo>
                  <a:cubicBezTo>
                    <a:pt x="669" y="812"/>
                    <a:pt x="683" y="809"/>
                    <a:pt x="695" y="804"/>
                  </a:cubicBezTo>
                  <a:cubicBezTo>
                    <a:pt x="704" y="809"/>
                    <a:pt x="714" y="812"/>
                    <a:pt x="725" y="812"/>
                  </a:cubicBezTo>
                  <a:cubicBezTo>
                    <a:pt x="741" y="812"/>
                    <a:pt x="755" y="807"/>
                    <a:pt x="765" y="797"/>
                  </a:cubicBezTo>
                  <a:cubicBezTo>
                    <a:pt x="771" y="798"/>
                    <a:pt x="778" y="799"/>
                    <a:pt x="784" y="799"/>
                  </a:cubicBezTo>
                  <a:cubicBezTo>
                    <a:pt x="811" y="799"/>
                    <a:pt x="835" y="786"/>
                    <a:pt x="850" y="766"/>
                  </a:cubicBezTo>
                  <a:cubicBezTo>
                    <a:pt x="855" y="767"/>
                    <a:pt x="860" y="768"/>
                    <a:pt x="866" y="768"/>
                  </a:cubicBezTo>
                  <a:cubicBezTo>
                    <a:pt x="911" y="768"/>
                    <a:pt x="947" y="732"/>
                    <a:pt x="947" y="687"/>
                  </a:cubicBezTo>
                  <a:cubicBezTo>
                    <a:pt x="947" y="673"/>
                    <a:pt x="943" y="660"/>
                    <a:pt x="937" y="649"/>
                  </a:cubicBezTo>
                  <a:cubicBezTo>
                    <a:pt x="970" y="666"/>
                    <a:pt x="1010" y="653"/>
                    <a:pt x="1027" y="621"/>
                  </a:cubicBezTo>
                  <a:cubicBezTo>
                    <a:pt x="1038" y="600"/>
                    <a:pt x="1037" y="575"/>
                    <a:pt x="1025" y="555"/>
                  </a:cubicBezTo>
                  <a:cubicBezTo>
                    <a:pt x="1043" y="551"/>
                    <a:pt x="1060" y="539"/>
                    <a:pt x="1069" y="522"/>
                  </a:cubicBezTo>
                  <a:cubicBezTo>
                    <a:pt x="1087" y="489"/>
                    <a:pt x="1074" y="449"/>
                    <a:pt x="1042" y="431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chemeClr val="accent4">
                    <a:lumMod val="75000"/>
                  </a:schemeClr>
                </a:gs>
                <a:gs pos="85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76392" tIns="38196" rIns="76392" bIns="381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690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4" name="bush"/>
          <p:cNvSpPr>
            <a:spLocks/>
          </p:cNvSpPr>
          <p:nvPr/>
        </p:nvSpPr>
        <p:spPr bwMode="auto">
          <a:xfrm flipH="1">
            <a:off x="1684196" y="4697204"/>
            <a:ext cx="931681" cy="572272"/>
          </a:xfrm>
          <a:custGeom>
            <a:avLst/>
            <a:gdLst>
              <a:gd name="T0" fmla="*/ 422 w 422"/>
              <a:gd name="T1" fmla="*/ 195 h 315"/>
              <a:gd name="T2" fmla="*/ 409 w 422"/>
              <a:gd name="T3" fmla="*/ 161 h 315"/>
              <a:gd name="T4" fmla="*/ 410 w 422"/>
              <a:gd name="T5" fmla="*/ 151 h 315"/>
              <a:gd name="T6" fmla="*/ 349 w 422"/>
              <a:gd name="T7" fmla="*/ 88 h 315"/>
              <a:gd name="T8" fmla="*/ 350 w 422"/>
              <a:gd name="T9" fmla="*/ 77 h 315"/>
              <a:gd name="T10" fmla="*/ 298 w 422"/>
              <a:gd name="T11" fmla="*/ 24 h 315"/>
              <a:gd name="T12" fmla="*/ 255 w 422"/>
              <a:gd name="T13" fmla="*/ 46 h 315"/>
              <a:gd name="T14" fmla="*/ 198 w 422"/>
              <a:gd name="T15" fmla="*/ 0 h 315"/>
              <a:gd name="T16" fmla="*/ 142 w 422"/>
              <a:gd name="T17" fmla="*/ 40 h 315"/>
              <a:gd name="T18" fmla="*/ 123 w 422"/>
              <a:gd name="T19" fmla="*/ 37 h 315"/>
              <a:gd name="T20" fmla="*/ 60 w 422"/>
              <a:gd name="T21" fmla="*/ 101 h 315"/>
              <a:gd name="T22" fmla="*/ 60 w 422"/>
              <a:gd name="T23" fmla="*/ 104 h 315"/>
              <a:gd name="T24" fmla="*/ 0 w 422"/>
              <a:gd name="T25" fmla="*/ 183 h 315"/>
              <a:gd name="T26" fmla="*/ 46 w 422"/>
              <a:gd name="T27" fmla="*/ 256 h 315"/>
              <a:gd name="T28" fmla="*/ 79 w 422"/>
              <a:gd name="T29" fmla="*/ 305 h 315"/>
              <a:gd name="T30" fmla="*/ 141 w 422"/>
              <a:gd name="T31" fmla="*/ 296 h 315"/>
              <a:gd name="T32" fmla="*/ 159 w 422"/>
              <a:gd name="T33" fmla="*/ 299 h 315"/>
              <a:gd name="T34" fmla="*/ 193 w 422"/>
              <a:gd name="T35" fmla="*/ 288 h 315"/>
              <a:gd name="T36" fmla="*/ 242 w 422"/>
              <a:gd name="T37" fmla="*/ 313 h 315"/>
              <a:gd name="T38" fmla="*/ 287 w 422"/>
              <a:gd name="T39" fmla="*/ 293 h 315"/>
              <a:gd name="T40" fmla="*/ 332 w 422"/>
              <a:gd name="T41" fmla="*/ 310 h 315"/>
              <a:gd name="T42" fmla="*/ 401 w 422"/>
              <a:gd name="T43" fmla="*/ 241 h 315"/>
              <a:gd name="T44" fmla="*/ 400 w 422"/>
              <a:gd name="T45" fmla="*/ 238 h 315"/>
              <a:gd name="T46" fmla="*/ 422 w 422"/>
              <a:gd name="T47" fmla="*/ 19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2" h="315">
                <a:moveTo>
                  <a:pt x="422" y="195"/>
                </a:moveTo>
                <a:cubicBezTo>
                  <a:pt x="422" y="182"/>
                  <a:pt x="417" y="170"/>
                  <a:pt x="409" y="161"/>
                </a:cubicBezTo>
                <a:cubicBezTo>
                  <a:pt x="409" y="158"/>
                  <a:pt x="410" y="155"/>
                  <a:pt x="410" y="151"/>
                </a:cubicBezTo>
                <a:cubicBezTo>
                  <a:pt x="410" y="117"/>
                  <a:pt x="383" y="90"/>
                  <a:pt x="349" y="88"/>
                </a:cubicBezTo>
                <a:cubicBezTo>
                  <a:pt x="350" y="85"/>
                  <a:pt x="350" y="81"/>
                  <a:pt x="350" y="77"/>
                </a:cubicBezTo>
                <a:cubicBezTo>
                  <a:pt x="350" y="48"/>
                  <a:pt x="327" y="24"/>
                  <a:pt x="298" y="24"/>
                </a:cubicBezTo>
                <a:cubicBezTo>
                  <a:pt x="280" y="24"/>
                  <a:pt x="265" y="33"/>
                  <a:pt x="255" y="46"/>
                </a:cubicBezTo>
                <a:cubicBezTo>
                  <a:pt x="249" y="20"/>
                  <a:pt x="226" y="0"/>
                  <a:pt x="198" y="0"/>
                </a:cubicBezTo>
                <a:cubicBezTo>
                  <a:pt x="172" y="0"/>
                  <a:pt x="150" y="16"/>
                  <a:pt x="142" y="40"/>
                </a:cubicBezTo>
                <a:cubicBezTo>
                  <a:pt x="136" y="38"/>
                  <a:pt x="130" y="37"/>
                  <a:pt x="123" y="37"/>
                </a:cubicBezTo>
                <a:cubicBezTo>
                  <a:pt x="88" y="37"/>
                  <a:pt x="60" y="66"/>
                  <a:pt x="60" y="101"/>
                </a:cubicBezTo>
                <a:cubicBezTo>
                  <a:pt x="60" y="102"/>
                  <a:pt x="60" y="103"/>
                  <a:pt x="60" y="104"/>
                </a:cubicBezTo>
                <a:cubicBezTo>
                  <a:pt x="25" y="114"/>
                  <a:pt x="0" y="145"/>
                  <a:pt x="0" y="183"/>
                </a:cubicBezTo>
                <a:cubicBezTo>
                  <a:pt x="0" y="215"/>
                  <a:pt x="18" y="243"/>
                  <a:pt x="46" y="256"/>
                </a:cubicBezTo>
                <a:cubicBezTo>
                  <a:pt x="47" y="277"/>
                  <a:pt x="59" y="296"/>
                  <a:pt x="79" y="305"/>
                </a:cubicBezTo>
                <a:cubicBezTo>
                  <a:pt x="100" y="315"/>
                  <a:pt x="124" y="311"/>
                  <a:pt x="141" y="296"/>
                </a:cubicBezTo>
                <a:cubicBezTo>
                  <a:pt x="146" y="298"/>
                  <a:pt x="152" y="299"/>
                  <a:pt x="159" y="299"/>
                </a:cubicBezTo>
                <a:cubicBezTo>
                  <a:pt x="171" y="299"/>
                  <a:pt x="183" y="295"/>
                  <a:pt x="193" y="288"/>
                </a:cubicBezTo>
                <a:cubicBezTo>
                  <a:pt x="204" y="303"/>
                  <a:pt x="222" y="313"/>
                  <a:pt x="242" y="313"/>
                </a:cubicBezTo>
                <a:cubicBezTo>
                  <a:pt x="260" y="313"/>
                  <a:pt x="276" y="305"/>
                  <a:pt x="287" y="293"/>
                </a:cubicBezTo>
                <a:cubicBezTo>
                  <a:pt x="299" y="304"/>
                  <a:pt x="315" y="310"/>
                  <a:pt x="332" y="310"/>
                </a:cubicBezTo>
                <a:cubicBezTo>
                  <a:pt x="370" y="310"/>
                  <a:pt x="401" y="279"/>
                  <a:pt x="401" y="241"/>
                </a:cubicBezTo>
                <a:cubicBezTo>
                  <a:pt x="401" y="240"/>
                  <a:pt x="400" y="239"/>
                  <a:pt x="400" y="238"/>
                </a:cubicBezTo>
                <a:cubicBezTo>
                  <a:pt x="413" y="228"/>
                  <a:pt x="422" y="213"/>
                  <a:pt x="422" y="1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94000">
                <a:schemeClr val="accent2">
                  <a:lumMod val="50000"/>
                </a:schemeClr>
              </a:gs>
            </a:gsLst>
            <a:lin ang="6000000" scaled="0"/>
            <a:tileRect/>
          </a:gra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6910" tIns="53455" rIns="106910" bIns="5345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8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4884" y="2408033"/>
            <a:ext cx="949712" cy="1008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69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354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  <a:endParaRPr kumimoji="0" lang="ru-RU" sz="8354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EDB0959-6335-4F34-87E6-88CEF1686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687" y="2426039"/>
            <a:ext cx="1335140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ssicFrameVTI">
  <a:themeElements>
    <a:clrScheme name="AnalogousFromLightSeed_2SEEDS">
      <a:dk1>
        <a:srgbClr val="000000"/>
      </a:dk1>
      <a:lt1>
        <a:srgbClr val="FFFFFF"/>
      </a:lt1>
      <a:dk2>
        <a:srgbClr val="243A41"/>
      </a:dk2>
      <a:lt2>
        <a:srgbClr val="E2E6E8"/>
      </a:lt2>
      <a:accent1>
        <a:srgbClr val="C18C78"/>
      </a:accent1>
      <a:accent2>
        <a:srgbClr val="CC9099"/>
      </a:accent2>
      <a:accent3>
        <a:srgbClr val="B19F77"/>
      </a:accent3>
      <a:accent4>
        <a:srgbClr val="6DAFA2"/>
      </a:accent4>
      <a:accent5>
        <a:srgbClr val="70ACBC"/>
      </a:accent5>
      <a:accent6>
        <a:srgbClr val="7893C1"/>
      </a:accent6>
      <a:hlink>
        <a:srgbClr val="5E8A9B"/>
      </a:hlink>
      <a:folHlink>
        <a:srgbClr val="828282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3.xml><?xml version="1.0" encoding="utf-8"?>
<a:theme xmlns:a="http://schemas.openxmlformats.org/drawingml/2006/main" name="2_Office Theme">
  <a:themeElements>
    <a:clrScheme name="piece_by_pie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C70505"/>
      </a:accent1>
      <a:accent2>
        <a:srgbClr val="54A808"/>
      </a:accent2>
      <a:accent3>
        <a:srgbClr val="FCBC08"/>
      </a:accent3>
      <a:accent4>
        <a:srgbClr val="C1ED73"/>
      </a:accent4>
      <a:accent5>
        <a:srgbClr val="497DAD"/>
      </a:accent5>
      <a:accent6>
        <a:srgbClr val="B89D76"/>
      </a:accent6>
      <a:hlink>
        <a:srgbClr val="CC9900"/>
      </a:hlink>
      <a:folHlink>
        <a:srgbClr val="96A9A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161</Words>
  <Application>Microsoft Office PowerPoint</Application>
  <PresentationFormat>Widescreen</PresentationFormat>
  <Paragraphs>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Arial Black</vt:lpstr>
      <vt:lpstr>Arial Rounded MT Bold</vt:lpstr>
      <vt:lpstr>Calibri</vt:lpstr>
      <vt:lpstr>Calibri Light</vt:lpstr>
      <vt:lpstr>Cooper Black</vt:lpstr>
      <vt:lpstr>Forte</vt:lpstr>
      <vt:lpstr>Gill Sans MT</vt:lpstr>
      <vt:lpstr>Goudy Old Style</vt:lpstr>
      <vt:lpstr>VNI-Avo</vt:lpstr>
      <vt:lpstr>Office Theme</vt:lpstr>
      <vt:lpstr>ClassicFrameVTI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trannhuduyen90@gmail.com</dc:creator>
  <cp:lastModifiedBy>trannhuduyen90@gmail.com</cp:lastModifiedBy>
  <cp:revision>1</cp:revision>
  <dcterms:created xsi:type="dcterms:W3CDTF">2021-10-28T07:56:14Z</dcterms:created>
  <dcterms:modified xsi:type="dcterms:W3CDTF">2021-10-28T07:57:17Z</dcterms:modified>
</cp:coreProperties>
</file>